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8" r:id="rId3"/>
    <p:sldId id="269" r:id="rId4"/>
    <p:sldId id="267" r:id="rId5"/>
    <p:sldId id="262" r:id="rId6"/>
    <p:sldId id="271" r:id="rId7"/>
    <p:sldId id="272" r:id="rId8"/>
    <p:sldId id="273" r:id="rId9"/>
    <p:sldId id="263" r:id="rId10"/>
    <p:sldId id="274" r:id="rId11"/>
    <p:sldId id="275" r:id="rId12"/>
    <p:sldId id="278" r:id="rId13"/>
    <p:sldId id="279" r:id="rId14"/>
    <p:sldId id="277" r:id="rId15"/>
    <p:sldId id="276" r:id="rId16"/>
    <p:sldId id="282" r:id="rId17"/>
    <p:sldId id="281" r:id="rId18"/>
    <p:sldId id="283" r:id="rId19"/>
    <p:sldId id="284" r:id="rId20"/>
    <p:sldId id="285" r:id="rId21"/>
    <p:sldId id="286" r:id="rId22"/>
    <p:sldId id="287" r:id="rId23"/>
    <p:sldId id="288" r:id="rId24"/>
    <p:sldId id="289"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BC25"/>
    <a:srgbClr val="00ABAB"/>
    <a:srgbClr val="CDC292"/>
    <a:srgbClr val="006747"/>
    <a:srgbClr val="FDBE0F"/>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A271B-AFE7-4FDF-8002-2E1D3997969F}" v="219" dt="2024-07-13T19:20:13.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Kushwaha" userId="1f34db9a0e54c91e" providerId="LiveId" clId="{66AA271B-AFE7-4FDF-8002-2E1D3997969F}"/>
    <pc:docChg chg="undo redo custSel addSld delSld modSld sldOrd">
      <pc:chgData name="Akanksha Kushwaha" userId="1f34db9a0e54c91e" providerId="LiveId" clId="{66AA271B-AFE7-4FDF-8002-2E1D3997969F}" dt="2024-07-15T02:15:48.589" v="4849" actId="20577"/>
      <pc:docMkLst>
        <pc:docMk/>
      </pc:docMkLst>
      <pc:sldChg chg="addSp delSp modSp mod">
        <pc:chgData name="Akanksha Kushwaha" userId="1f34db9a0e54c91e" providerId="LiveId" clId="{66AA271B-AFE7-4FDF-8002-2E1D3997969F}" dt="2024-07-12T02:42:09.264" v="120" actId="14100"/>
        <pc:sldMkLst>
          <pc:docMk/>
          <pc:sldMk cId="634530964" sldId="256"/>
        </pc:sldMkLst>
        <pc:spChg chg="add mod">
          <ac:chgData name="Akanksha Kushwaha" userId="1f34db9a0e54c91e" providerId="LiveId" clId="{66AA271B-AFE7-4FDF-8002-2E1D3997969F}" dt="2024-07-12T02:34:56.110" v="73" actId="1076"/>
          <ac:spMkLst>
            <pc:docMk/>
            <pc:sldMk cId="634530964" sldId="256"/>
            <ac:spMk id="3" creationId="{B0929E0C-6555-6275-331B-6D8368D475EA}"/>
          </ac:spMkLst>
        </pc:spChg>
        <pc:spChg chg="mod">
          <ac:chgData name="Akanksha Kushwaha" userId="1f34db9a0e54c91e" providerId="LiveId" clId="{66AA271B-AFE7-4FDF-8002-2E1D3997969F}" dt="2024-07-12T02:38:44.384" v="82" actId="1076"/>
          <ac:spMkLst>
            <pc:docMk/>
            <pc:sldMk cId="634530964" sldId="256"/>
            <ac:spMk id="5" creationId="{E2BEE48E-AEDC-4E46-4C07-D9BC8A2CB2C6}"/>
          </ac:spMkLst>
        </pc:spChg>
        <pc:spChg chg="add del mod">
          <ac:chgData name="Akanksha Kushwaha" userId="1f34db9a0e54c91e" providerId="LiveId" clId="{66AA271B-AFE7-4FDF-8002-2E1D3997969F}" dt="2024-07-12T02:41:53.288" v="116" actId="478"/>
          <ac:spMkLst>
            <pc:docMk/>
            <pc:sldMk cId="634530964" sldId="256"/>
            <ac:spMk id="6" creationId="{75E7BA20-46A0-825B-DDC4-A692E97FF7B4}"/>
          </ac:spMkLst>
        </pc:spChg>
        <pc:spChg chg="mod">
          <ac:chgData name="Akanksha Kushwaha" userId="1f34db9a0e54c91e" providerId="LiveId" clId="{66AA271B-AFE7-4FDF-8002-2E1D3997969F}" dt="2024-07-12T02:32:30.043" v="48" actId="1076"/>
          <ac:spMkLst>
            <pc:docMk/>
            <pc:sldMk cId="634530964" sldId="256"/>
            <ac:spMk id="8" creationId="{F0EBC7EC-B8E9-91FA-A9F8-5EB2C20A2439}"/>
          </ac:spMkLst>
        </pc:spChg>
        <pc:spChg chg="mod">
          <ac:chgData name="Akanksha Kushwaha" userId="1f34db9a0e54c91e" providerId="LiveId" clId="{66AA271B-AFE7-4FDF-8002-2E1D3997969F}" dt="2024-07-12T02:32:29.135" v="46" actId="1076"/>
          <ac:spMkLst>
            <pc:docMk/>
            <pc:sldMk cId="634530964" sldId="256"/>
            <ac:spMk id="9" creationId="{34CBF277-F38C-EBE5-8EE6-F5A0AE8015FD}"/>
          </ac:spMkLst>
        </pc:spChg>
        <pc:spChg chg="add mod">
          <ac:chgData name="Akanksha Kushwaha" userId="1f34db9a0e54c91e" providerId="LiveId" clId="{66AA271B-AFE7-4FDF-8002-2E1D3997969F}" dt="2024-07-12T02:42:09.264" v="120" actId="14100"/>
          <ac:spMkLst>
            <pc:docMk/>
            <pc:sldMk cId="634530964" sldId="256"/>
            <ac:spMk id="10" creationId="{537B4EBD-5C41-7F10-DE15-9C5EBDE0862E}"/>
          </ac:spMkLst>
        </pc:spChg>
        <pc:picChg chg="add mod">
          <ac:chgData name="Akanksha Kushwaha" userId="1f34db9a0e54c91e" providerId="LiveId" clId="{66AA271B-AFE7-4FDF-8002-2E1D3997969F}" dt="2024-07-12T02:30:39.847" v="21" actId="1076"/>
          <ac:picMkLst>
            <pc:docMk/>
            <pc:sldMk cId="634530964" sldId="256"/>
            <ac:picMk id="2" creationId="{326C3628-0BD9-3ED7-5EEF-412D08AED9EA}"/>
          </ac:picMkLst>
        </pc:picChg>
        <pc:picChg chg="add mod">
          <ac:chgData name="Akanksha Kushwaha" userId="1f34db9a0e54c91e" providerId="LiveId" clId="{66AA271B-AFE7-4FDF-8002-2E1D3997969F}" dt="2024-07-12T02:38:59.639" v="86" actId="1076"/>
          <ac:picMkLst>
            <pc:docMk/>
            <pc:sldMk cId="634530964" sldId="256"/>
            <ac:picMk id="4" creationId="{A40189A5-596F-B68B-7AA1-FB2012ADDC90}"/>
          </ac:picMkLst>
        </pc:picChg>
        <pc:picChg chg="del mod">
          <ac:chgData name="Akanksha Kushwaha" userId="1f34db9a0e54c91e" providerId="LiveId" clId="{66AA271B-AFE7-4FDF-8002-2E1D3997969F}" dt="2024-07-12T02:28:55.630" v="1" actId="478"/>
          <ac:picMkLst>
            <pc:docMk/>
            <pc:sldMk cId="634530964" sldId="256"/>
            <ac:picMk id="12" creationId="{B41A973A-4F19-7479-6FCE-0EF1F644A4F1}"/>
          </ac:picMkLst>
        </pc:picChg>
        <pc:picChg chg="add mod">
          <ac:chgData name="Akanksha Kushwaha" userId="1f34db9a0e54c91e" providerId="LiveId" clId="{66AA271B-AFE7-4FDF-8002-2E1D3997969F}" dt="2024-07-12T02:29:54.040" v="8" actId="14100"/>
          <ac:picMkLst>
            <pc:docMk/>
            <pc:sldMk cId="634530964" sldId="256"/>
            <ac:picMk id="1026" creationId="{6F54BE98-B56F-E748-ED05-9C7A864C5B23}"/>
          </ac:picMkLst>
        </pc:picChg>
        <pc:picChg chg="add mod">
          <ac:chgData name="Akanksha Kushwaha" userId="1f34db9a0e54c91e" providerId="LiveId" clId="{66AA271B-AFE7-4FDF-8002-2E1D3997969F}" dt="2024-07-12T02:38:44.384" v="82" actId="1076"/>
          <ac:picMkLst>
            <pc:docMk/>
            <pc:sldMk cId="634530964" sldId="256"/>
            <ac:picMk id="1028" creationId="{89793D56-89B9-7861-D116-F3B586605782}"/>
          </ac:picMkLst>
        </pc:picChg>
      </pc:sldChg>
      <pc:sldChg chg="del">
        <pc:chgData name="Akanksha Kushwaha" userId="1f34db9a0e54c91e" providerId="LiveId" clId="{66AA271B-AFE7-4FDF-8002-2E1D3997969F}" dt="2024-07-12T03:08:49.561" v="496" actId="47"/>
        <pc:sldMkLst>
          <pc:docMk/>
          <pc:sldMk cId="1436468875" sldId="258"/>
        </pc:sldMkLst>
      </pc:sldChg>
      <pc:sldChg chg="del">
        <pc:chgData name="Akanksha Kushwaha" userId="1f34db9a0e54c91e" providerId="LiveId" clId="{66AA271B-AFE7-4FDF-8002-2E1D3997969F}" dt="2024-07-12T22:04:25.623" v="4128" actId="47"/>
        <pc:sldMkLst>
          <pc:docMk/>
          <pc:sldMk cId="880531699" sldId="259"/>
        </pc:sldMkLst>
      </pc:sldChg>
      <pc:sldChg chg="del">
        <pc:chgData name="Akanksha Kushwaha" userId="1f34db9a0e54c91e" providerId="LiveId" clId="{66AA271B-AFE7-4FDF-8002-2E1D3997969F}" dt="2024-07-12T22:04:29.452" v="4129" actId="47"/>
        <pc:sldMkLst>
          <pc:docMk/>
          <pc:sldMk cId="2262846599" sldId="260"/>
        </pc:sldMkLst>
      </pc:sldChg>
      <pc:sldChg chg="modSp del mod">
        <pc:chgData name="Akanksha Kushwaha" userId="1f34db9a0e54c91e" providerId="LiveId" clId="{66AA271B-AFE7-4FDF-8002-2E1D3997969F}" dt="2024-07-12T22:04:33.035" v="4130" actId="47"/>
        <pc:sldMkLst>
          <pc:docMk/>
          <pc:sldMk cId="340020376" sldId="261"/>
        </pc:sldMkLst>
        <pc:picChg chg="mod">
          <ac:chgData name="Akanksha Kushwaha" userId="1f34db9a0e54c91e" providerId="LiveId" clId="{66AA271B-AFE7-4FDF-8002-2E1D3997969F}" dt="2024-07-12T02:44:38.454" v="127" actId="1076"/>
          <ac:picMkLst>
            <pc:docMk/>
            <pc:sldMk cId="340020376" sldId="261"/>
            <ac:picMk id="3" creationId="{1F7A5A31-FD94-8BCE-2127-5ADB873589E6}"/>
          </ac:picMkLst>
        </pc:picChg>
      </pc:sldChg>
      <pc:sldChg chg="addSp delSp modSp mod">
        <pc:chgData name="Akanksha Kushwaha" userId="1f34db9a0e54c91e" providerId="LiveId" clId="{66AA271B-AFE7-4FDF-8002-2E1D3997969F}" dt="2024-07-13T19:15:10.425" v="4655" actId="14100"/>
        <pc:sldMkLst>
          <pc:docMk/>
          <pc:sldMk cId="2995487331" sldId="262"/>
        </pc:sldMkLst>
        <pc:spChg chg="add mod ord">
          <ac:chgData name="Akanksha Kushwaha" userId="1f34db9a0e54c91e" providerId="LiveId" clId="{66AA271B-AFE7-4FDF-8002-2E1D3997969F}" dt="2024-07-13T19:14:58.594" v="4653" actId="108"/>
          <ac:spMkLst>
            <pc:docMk/>
            <pc:sldMk cId="2995487331" sldId="262"/>
            <ac:spMk id="2" creationId="{EC6DEFE8-1496-08B9-ADEC-1FF924B76271}"/>
          </ac:spMkLst>
        </pc:spChg>
        <pc:spChg chg="mod">
          <ac:chgData name="Akanksha Kushwaha" userId="1f34db9a0e54c91e" providerId="LiveId" clId="{66AA271B-AFE7-4FDF-8002-2E1D3997969F}" dt="2024-07-13T19:15:10.425" v="4655" actId="14100"/>
          <ac:spMkLst>
            <pc:docMk/>
            <pc:sldMk cId="2995487331" sldId="262"/>
            <ac:spMk id="4" creationId="{6D73F177-C35E-23C3-6CF3-0BA51E6A5C51}"/>
          </ac:spMkLst>
        </pc:spChg>
        <pc:picChg chg="add mod">
          <ac:chgData name="Akanksha Kushwaha" userId="1f34db9a0e54c91e" providerId="LiveId" clId="{66AA271B-AFE7-4FDF-8002-2E1D3997969F}" dt="2024-07-13T15:13:39.561" v="4456" actId="208"/>
          <ac:picMkLst>
            <pc:docMk/>
            <pc:sldMk cId="2995487331" sldId="262"/>
            <ac:picMk id="3" creationId="{1AC92D3C-1B73-BC54-C3EB-B61F05F8DC7E}"/>
          </ac:picMkLst>
        </pc:picChg>
        <pc:picChg chg="del">
          <ac:chgData name="Akanksha Kushwaha" userId="1f34db9a0e54c91e" providerId="LiveId" clId="{66AA271B-AFE7-4FDF-8002-2E1D3997969F}" dt="2024-07-12T03:13:51.381" v="584" actId="478"/>
          <ac:picMkLst>
            <pc:docMk/>
            <pc:sldMk cId="2995487331" sldId="262"/>
            <ac:picMk id="3" creationId="{8AA861AC-3EC1-DC95-880B-62BC26CA7606}"/>
          </ac:picMkLst>
        </pc:picChg>
        <pc:picChg chg="add del mod">
          <ac:chgData name="Akanksha Kushwaha" userId="1f34db9a0e54c91e" providerId="LiveId" clId="{66AA271B-AFE7-4FDF-8002-2E1D3997969F}" dt="2024-07-12T14:18:58.736" v="620" actId="478"/>
          <ac:picMkLst>
            <pc:docMk/>
            <pc:sldMk cId="2995487331" sldId="262"/>
            <ac:picMk id="5" creationId="{EC004EEE-5D29-6CA6-4FAA-DB82F7F95BE0}"/>
          </ac:picMkLst>
        </pc:picChg>
      </pc:sldChg>
      <pc:sldChg chg="addSp delSp modSp mod ord">
        <pc:chgData name="Akanksha Kushwaha" userId="1f34db9a0e54c91e" providerId="LiveId" clId="{66AA271B-AFE7-4FDF-8002-2E1D3997969F}" dt="2024-07-13T19:16:42.172" v="4667" actId="108"/>
        <pc:sldMkLst>
          <pc:docMk/>
          <pc:sldMk cId="1863995014" sldId="263"/>
        </pc:sldMkLst>
        <pc:spChg chg="add mod ord">
          <ac:chgData name="Akanksha Kushwaha" userId="1f34db9a0e54c91e" providerId="LiveId" clId="{66AA271B-AFE7-4FDF-8002-2E1D3997969F}" dt="2024-07-13T15:19:24.270" v="4509" actId="167"/>
          <ac:spMkLst>
            <pc:docMk/>
            <pc:sldMk cId="1863995014" sldId="263"/>
            <ac:spMk id="2" creationId="{511D08E0-E17F-2340-1210-35DD84A38801}"/>
          </ac:spMkLst>
        </pc:spChg>
        <pc:spChg chg="mod">
          <ac:chgData name="Akanksha Kushwaha" userId="1f34db9a0e54c91e" providerId="LiveId" clId="{66AA271B-AFE7-4FDF-8002-2E1D3997969F}" dt="2024-07-13T15:20:03.063" v="4515" actId="208"/>
          <ac:spMkLst>
            <pc:docMk/>
            <pc:sldMk cId="1863995014" sldId="263"/>
            <ac:spMk id="3" creationId="{ABE6F942-2A3E-2D8E-B75F-FF1C4E629601}"/>
          </ac:spMkLst>
        </pc:spChg>
        <pc:spChg chg="mod">
          <ac:chgData name="Akanksha Kushwaha" userId="1f34db9a0e54c91e" providerId="LiveId" clId="{66AA271B-AFE7-4FDF-8002-2E1D3997969F}" dt="2024-07-13T19:16:42.172" v="4667" actId="108"/>
          <ac:spMkLst>
            <pc:docMk/>
            <pc:sldMk cId="1863995014" sldId="263"/>
            <ac:spMk id="7" creationId="{968EA20D-61B9-F206-2AB8-56AA0B7B2CAA}"/>
          </ac:spMkLst>
        </pc:spChg>
        <pc:picChg chg="del">
          <ac:chgData name="Akanksha Kushwaha" userId="1f34db9a0e54c91e" providerId="LiveId" clId="{66AA271B-AFE7-4FDF-8002-2E1D3997969F}" dt="2024-07-12T17:00:41.707" v="1738" actId="478"/>
          <ac:picMkLst>
            <pc:docMk/>
            <pc:sldMk cId="1863995014" sldId="263"/>
            <ac:picMk id="6" creationId="{0A3C0D63-E256-0023-8BBC-B4DE90B2D2D2}"/>
          </ac:picMkLst>
        </pc:picChg>
      </pc:sldChg>
      <pc:sldChg chg="del">
        <pc:chgData name="Akanksha Kushwaha" userId="1f34db9a0e54c91e" providerId="LiveId" clId="{66AA271B-AFE7-4FDF-8002-2E1D3997969F}" dt="2024-07-12T18:32:05.628" v="2764" actId="47"/>
        <pc:sldMkLst>
          <pc:docMk/>
          <pc:sldMk cId="1471770800" sldId="264"/>
        </pc:sldMkLst>
      </pc:sldChg>
      <pc:sldChg chg="del">
        <pc:chgData name="Akanksha Kushwaha" userId="1f34db9a0e54c91e" providerId="LiveId" clId="{66AA271B-AFE7-4FDF-8002-2E1D3997969F}" dt="2024-07-12T18:32:07.561" v="2765" actId="47"/>
        <pc:sldMkLst>
          <pc:docMk/>
          <pc:sldMk cId="487079773" sldId="265"/>
        </pc:sldMkLst>
      </pc:sldChg>
      <pc:sldChg chg="del">
        <pc:chgData name="Akanksha Kushwaha" userId="1f34db9a0e54c91e" providerId="LiveId" clId="{66AA271B-AFE7-4FDF-8002-2E1D3997969F}" dt="2024-07-12T18:32:09.128" v="2766" actId="47"/>
        <pc:sldMkLst>
          <pc:docMk/>
          <pc:sldMk cId="4251681526" sldId="266"/>
        </pc:sldMkLst>
      </pc:sldChg>
      <pc:sldChg chg="addSp delSp modSp new mod">
        <pc:chgData name="Akanksha Kushwaha" userId="1f34db9a0e54c91e" providerId="LiveId" clId="{66AA271B-AFE7-4FDF-8002-2E1D3997969F}" dt="2024-07-15T02:15:48.589" v="4849" actId="20577"/>
        <pc:sldMkLst>
          <pc:docMk/>
          <pc:sldMk cId="2186590326" sldId="267"/>
        </pc:sldMkLst>
        <pc:spChg chg="add mod">
          <ac:chgData name="Akanksha Kushwaha" userId="1f34db9a0e54c91e" providerId="LiveId" clId="{66AA271B-AFE7-4FDF-8002-2E1D3997969F}" dt="2024-07-13T15:09:36.266" v="4395"/>
          <ac:spMkLst>
            <pc:docMk/>
            <pc:sldMk cId="2186590326" sldId="267"/>
            <ac:spMk id="2" creationId="{41EAE87A-C3D5-0768-FCB1-2BCC33F53CFB}"/>
          </ac:spMkLst>
        </pc:spChg>
        <pc:spChg chg="del">
          <ac:chgData name="Akanksha Kushwaha" userId="1f34db9a0e54c91e" providerId="LiveId" clId="{66AA271B-AFE7-4FDF-8002-2E1D3997969F}" dt="2024-07-12T02:30:09.499" v="10" actId="21"/>
          <ac:spMkLst>
            <pc:docMk/>
            <pc:sldMk cId="2186590326" sldId="267"/>
            <ac:spMk id="2" creationId="{E19F04D3-B743-DE1C-9E79-BF4BDB6B1EAA}"/>
          </ac:spMkLst>
        </pc:spChg>
        <pc:spChg chg="add mod">
          <ac:chgData name="Akanksha Kushwaha" userId="1f34db9a0e54c91e" providerId="LiveId" clId="{66AA271B-AFE7-4FDF-8002-2E1D3997969F}" dt="2024-07-13T19:14:50.715" v="4652" actId="108"/>
          <ac:spMkLst>
            <pc:docMk/>
            <pc:sldMk cId="2186590326" sldId="267"/>
            <ac:spMk id="3" creationId="{C46CF446-63CF-F9A9-254F-40FA4B80C0D1}"/>
          </ac:spMkLst>
        </pc:spChg>
        <pc:spChg chg="del">
          <ac:chgData name="Akanksha Kushwaha" userId="1f34db9a0e54c91e" providerId="LiveId" clId="{66AA271B-AFE7-4FDF-8002-2E1D3997969F}" dt="2024-07-12T02:30:12.259" v="11" actId="21"/>
          <ac:spMkLst>
            <pc:docMk/>
            <pc:sldMk cId="2186590326" sldId="267"/>
            <ac:spMk id="3" creationId="{CB6F2F5D-A9DB-DED4-59F1-4B476A59D1EA}"/>
          </ac:spMkLst>
        </pc:spChg>
        <pc:spChg chg="add mod">
          <ac:chgData name="Akanksha Kushwaha" userId="1f34db9a0e54c91e" providerId="LiveId" clId="{66AA271B-AFE7-4FDF-8002-2E1D3997969F}" dt="2024-07-12T02:30:13.438" v="12"/>
          <ac:spMkLst>
            <pc:docMk/>
            <pc:sldMk cId="2186590326" sldId="267"/>
            <ac:spMk id="4" creationId="{CB6F2F5D-A9DB-DED4-59F1-4B476A59D1EA}"/>
          </ac:spMkLst>
        </pc:spChg>
        <pc:spChg chg="add del mod">
          <ac:chgData name="Akanksha Kushwaha" userId="1f34db9a0e54c91e" providerId="LiveId" clId="{66AA271B-AFE7-4FDF-8002-2E1D3997969F}" dt="2024-07-12T02:52:33.599" v="193" actId="478"/>
          <ac:spMkLst>
            <pc:docMk/>
            <pc:sldMk cId="2186590326" sldId="267"/>
            <ac:spMk id="6" creationId="{D7BBBBB5-B23F-6D03-7B1B-60D094023C78}"/>
          </ac:spMkLst>
        </pc:spChg>
        <pc:spChg chg="add del mod">
          <ac:chgData name="Akanksha Kushwaha" userId="1f34db9a0e54c91e" providerId="LiveId" clId="{66AA271B-AFE7-4FDF-8002-2E1D3997969F}" dt="2024-07-12T03:07:58.649" v="487" actId="478"/>
          <ac:spMkLst>
            <pc:docMk/>
            <pc:sldMk cId="2186590326" sldId="267"/>
            <ac:spMk id="7" creationId="{F2ACFF0C-FA0F-B1A2-3BF7-951714A17F10}"/>
          </ac:spMkLst>
        </pc:spChg>
        <pc:spChg chg="add mod">
          <ac:chgData name="Akanksha Kushwaha" userId="1f34db9a0e54c91e" providerId="LiveId" clId="{66AA271B-AFE7-4FDF-8002-2E1D3997969F}" dt="2024-07-15T02:15:48.589" v="4849" actId="20577"/>
          <ac:spMkLst>
            <pc:docMk/>
            <pc:sldMk cId="2186590326" sldId="267"/>
            <ac:spMk id="9" creationId="{653D2938-02AB-BDE8-DAD4-924F7A5FD440}"/>
          </ac:spMkLst>
        </pc:spChg>
        <pc:graphicFrameChg chg="add mod modGraphic">
          <ac:chgData name="Akanksha Kushwaha" userId="1f34db9a0e54c91e" providerId="LiveId" clId="{66AA271B-AFE7-4FDF-8002-2E1D3997969F}" dt="2024-07-13T15:10:11.240" v="4411" actId="14100"/>
          <ac:graphicFrameMkLst>
            <pc:docMk/>
            <pc:sldMk cId="2186590326" sldId="267"/>
            <ac:graphicFrameMk id="8" creationId="{DC702D8D-E9A5-3605-9F5B-40C8D0CBDF92}"/>
          </ac:graphicFrameMkLst>
        </pc:graphicFrameChg>
        <pc:picChg chg="add del mod">
          <ac:chgData name="Akanksha Kushwaha" userId="1f34db9a0e54c91e" providerId="LiveId" clId="{66AA271B-AFE7-4FDF-8002-2E1D3997969F}" dt="2024-07-12T02:45:03.564" v="130" actId="478"/>
          <ac:picMkLst>
            <pc:docMk/>
            <pc:sldMk cId="2186590326" sldId="267"/>
            <ac:picMk id="2050" creationId="{67B54D7B-D34A-2E36-8A3F-E2E2F5930FC6}"/>
          </ac:picMkLst>
        </pc:picChg>
        <pc:picChg chg="add del mod">
          <ac:chgData name="Akanksha Kushwaha" userId="1f34db9a0e54c91e" providerId="LiveId" clId="{66AA271B-AFE7-4FDF-8002-2E1D3997969F}" dt="2024-07-12T02:45:04.452" v="131" actId="478"/>
          <ac:picMkLst>
            <pc:docMk/>
            <pc:sldMk cId="2186590326" sldId="267"/>
            <ac:picMk id="2052" creationId="{96F622AB-EEC7-4EC2-6288-9D741566F749}"/>
          </ac:picMkLst>
        </pc:picChg>
      </pc:sldChg>
      <pc:sldChg chg="addSp delSp modSp new mod">
        <pc:chgData name="Akanksha Kushwaha" userId="1f34db9a0e54c91e" providerId="LiveId" clId="{66AA271B-AFE7-4FDF-8002-2E1D3997969F}" dt="2024-07-12T15:51:18.210" v="1009" actId="14100"/>
        <pc:sldMkLst>
          <pc:docMk/>
          <pc:sldMk cId="151985523" sldId="268"/>
        </pc:sldMkLst>
        <pc:spChg chg="del">
          <ac:chgData name="Akanksha Kushwaha" userId="1f34db9a0e54c91e" providerId="LiveId" clId="{66AA271B-AFE7-4FDF-8002-2E1D3997969F}" dt="2024-07-12T02:33:09.080" v="53" actId="478"/>
          <ac:spMkLst>
            <pc:docMk/>
            <pc:sldMk cId="151985523" sldId="268"/>
            <ac:spMk id="2" creationId="{147647A4-4561-E8E9-EA4D-F53033968C57}"/>
          </ac:spMkLst>
        </pc:spChg>
        <pc:spChg chg="add mod">
          <ac:chgData name="Akanksha Kushwaha" userId="1f34db9a0e54c91e" providerId="LiveId" clId="{66AA271B-AFE7-4FDF-8002-2E1D3997969F}" dt="2024-07-12T15:51:18.210" v="1009" actId="14100"/>
          <ac:spMkLst>
            <pc:docMk/>
            <pc:sldMk cId="151985523" sldId="268"/>
            <ac:spMk id="2" creationId="{471C2931-7A7B-D40B-7689-5E4F4F891097}"/>
          </ac:spMkLst>
        </pc:spChg>
        <pc:spChg chg="del">
          <ac:chgData name="Akanksha Kushwaha" userId="1f34db9a0e54c91e" providerId="LiveId" clId="{66AA271B-AFE7-4FDF-8002-2E1D3997969F}" dt="2024-07-12T02:33:17.277" v="54" actId="21"/>
          <ac:spMkLst>
            <pc:docMk/>
            <pc:sldMk cId="151985523" sldId="268"/>
            <ac:spMk id="3" creationId="{2F5E2568-FB48-C8D1-9207-AE499E6A9D36}"/>
          </ac:spMkLst>
        </pc:spChg>
        <pc:spChg chg="add mod">
          <ac:chgData name="Akanksha Kushwaha" userId="1f34db9a0e54c91e" providerId="LiveId" clId="{66AA271B-AFE7-4FDF-8002-2E1D3997969F}" dt="2024-07-12T15:50:01.231" v="996" actId="21"/>
          <ac:spMkLst>
            <pc:docMk/>
            <pc:sldMk cId="151985523" sldId="268"/>
            <ac:spMk id="4" creationId="{5793668F-8ED0-B94C-1311-85D4B417CCAB}"/>
          </ac:spMkLst>
        </pc:spChg>
        <pc:spChg chg="add mod">
          <ac:chgData name="Akanksha Kushwaha" userId="1f34db9a0e54c91e" providerId="LiveId" clId="{66AA271B-AFE7-4FDF-8002-2E1D3997969F}" dt="2024-07-12T02:34:41.484" v="69" actId="14100"/>
          <ac:spMkLst>
            <pc:docMk/>
            <pc:sldMk cId="151985523" sldId="268"/>
            <ac:spMk id="5" creationId="{734F8016-F02A-BB56-0EEE-615BCA49D1F6}"/>
          </ac:spMkLst>
        </pc:spChg>
        <pc:spChg chg="add mod">
          <ac:chgData name="Akanksha Kushwaha" userId="1f34db9a0e54c91e" providerId="LiveId" clId="{66AA271B-AFE7-4FDF-8002-2E1D3997969F}" dt="2024-07-12T02:35:50.500" v="79"/>
          <ac:spMkLst>
            <pc:docMk/>
            <pc:sldMk cId="151985523" sldId="268"/>
            <ac:spMk id="7" creationId="{EBB9CBAE-7168-0975-2922-C50E354ADB1C}"/>
          </ac:spMkLst>
        </pc:spChg>
        <pc:spChg chg="add mod">
          <ac:chgData name="Akanksha Kushwaha" userId="1f34db9a0e54c91e" providerId="LiveId" clId="{66AA271B-AFE7-4FDF-8002-2E1D3997969F}" dt="2024-07-12T02:42:21.128" v="123" actId="14100"/>
          <ac:spMkLst>
            <pc:docMk/>
            <pc:sldMk cId="151985523" sldId="268"/>
            <ac:spMk id="9" creationId="{B3C72219-DF0C-1284-434D-A951F4DF22DF}"/>
          </ac:spMkLst>
        </pc:spChg>
        <pc:picChg chg="add mod">
          <ac:chgData name="Akanksha Kushwaha" userId="1f34db9a0e54c91e" providerId="LiveId" clId="{66AA271B-AFE7-4FDF-8002-2E1D3997969F}" dt="2024-07-12T02:34:49.355" v="72" actId="962"/>
          <ac:picMkLst>
            <pc:docMk/>
            <pc:sldMk cId="151985523" sldId="268"/>
            <ac:picMk id="6" creationId="{650DB827-5FC9-432B-401C-11895A7E338E}"/>
          </ac:picMkLst>
        </pc:picChg>
        <pc:picChg chg="add mod">
          <ac:chgData name="Akanksha Kushwaha" userId="1f34db9a0e54c91e" providerId="LiveId" clId="{66AA271B-AFE7-4FDF-8002-2E1D3997969F}" dt="2024-07-12T02:40:09.822" v="108"/>
          <ac:picMkLst>
            <pc:docMk/>
            <pc:sldMk cId="151985523" sldId="268"/>
            <ac:picMk id="8" creationId="{E57A089D-1B15-A7C7-6E87-6A4D984CFD7F}"/>
          </ac:picMkLst>
        </pc:picChg>
      </pc:sldChg>
      <pc:sldChg chg="addSp delSp modSp add mod ord">
        <pc:chgData name="Akanksha Kushwaha" userId="1f34db9a0e54c91e" providerId="LiveId" clId="{66AA271B-AFE7-4FDF-8002-2E1D3997969F}" dt="2024-07-14T16:36:41.622" v="4800" actId="313"/>
        <pc:sldMkLst>
          <pc:docMk/>
          <pc:sldMk cId="3575018942" sldId="269"/>
        </pc:sldMkLst>
        <pc:spChg chg="add mod">
          <ac:chgData name="Akanksha Kushwaha" userId="1f34db9a0e54c91e" providerId="LiveId" clId="{66AA271B-AFE7-4FDF-8002-2E1D3997969F}" dt="2024-07-13T15:06:45.421" v="4383" actId="692"/>
          <ac:spMkLst>
            <pc:docMk/>
            <pc:sldMk cId="3575018942" sldId="269"/>
            <ac:spMk id="2" creationId="{42D4E381-E9B8-8B99-BE5B-97125D8F2893}"/>
          </ac:spMkLst>
        </pc:spChg>
        <pc:spChg chg="add mod">
          <ac:chgData name="Akanksha Kushwaha" userId="1f34db9a0e54c91e" providerId="LiveId" clId="{66AA271B-AFE7-4FDF-8002-2E1D3997969F}" dt="2024-07-13T15:11:19.015" v="4442" actId="14100"/>
          <ac:spMkLst>
            <pc:docMk/>
            <pc:sldMk cId="3575018942" sldId="269"/>
            <ac:spMk id="3" creationId="{46072831-9269-D6F6-5EE6-F6DC5E9B6075}"/>
          </ac:spMkLst>
        </pc:spChg>
        <pc:spChg chg="add del mod">
          <ac:chgData name="Akanksha Kushwaha" userId="1f34db9a0e54c91e" providerId="LiveId" clId="{66AA271B-AFE7-4FDF-8002-2E1D3997969F}" dt="2024-07-12T14:49:41.098" v="798" actId="478"/>
          <ac:spMkLst>
            <pc:docMk/>
            <pc:sldMk cId="3575018942" sldId="269"/>
            <ac:spMk id="3" creationId="{DDBE9F9E-BC34-1C8B-BA21-4E8D400B4FDD}"/>
          </ac:spMkLst>
        </pc:spChg>
        <pc:spChg chg="mod">
          <ac:chgData name="Akanksha Kushwaha" userId="1f34db9a0e54c91e" providerId="LiveId" clId="{66AA271B-AFE7-4FDF-8002-2E1D3997969F}" dt="2024-07-14T16:36:41.622" v="4800" actId="313"/>
          <ac:spMkLst>
            <pc:docMk/>
            <pc:sldMk cId="3575018942" sldId="269"/>
            <ac:spMk id="7" creationId="{F2ACFF0C-FA0F-B1A2-3BF7-951714A17F10}"/>
          </ac:spMkLst>
        </pc:spChg>
        <pc:picChg chg="add del mod">
          <ac:chgData name="Akanksha Kushwaha" userId="1f34db9a0e54c91e" providerId="LiveId" clId="{66AA271B-AFE7-4FDF-8002-2E1D3997969F}" dt="2024-07-12T14:49:38.594" v="796" actId="478"/>
          <ac:picMkLst>
            <pc:docMk/>
            <pc:sldMk cId="3575018942" sldId="269"/>
            <ac:picMk id="2" creationId="{DB6F976C-D7AC-12D1-2AC3-6AB2D0631E71}"/>
          </ac:picMkLst>
        </pc:picChg>
      </pc:sldChg>
      <pc:sldChg chg="delSp modSp add del mod">
        <pc:chgData name="Akanksha Kushwaha" userId="1f34db9a0e54c91e" providerId="LiveId" clId="{66AA271B-AFE7-4FDF-8002-2E1D3997969F}" dt="2024-07-12T16:49:18.651" v="1528" actId="2696"/>
        <pc:sldMkLst>
          <pc:docMk/>
          <pc:sldMk cId="1129863468" sldId="270"/>
        </pc:sldMkLst>
        <pc:spChg chg="mod">
          <ac:chgData name="Akanksha Kushwaha" userId="1f34db9a0e54c91e" providerId="LiveId" clId="{66AA271B-AFE7-4FDF-8002-2E1D3997969F}" dt="2024-07-12T15:58:24.851" v="1018" actId="20577"/>
          <ac:spMkLst>
            <pc:docMk/>
            <pc:sldMk cId="1129863468" sldId="270"/>
            <ac:spMk id="4" creationId="{6D73F177-C35E-23C3-6CF3-0BA51E6A5C51}"/>
          </ac:spMkLst>
        </pc:spChg>
        <pc:picChg chg="del">
          <ac:chgData name="Akanksha Kushwaha" userId="1f34db9a0e54c91e" providerId="LiveId" clId="{66AA271B-AFE7-4FDF-8002-2E1D3997969F}" dt="2024-07-12T03:17:35.490" v="593" actId="478"/>
          <ac:picMkLst>
            <pc:docMk/>
            <pc:sldMk cId="1129863468" sldId="270"/>
            <ac:picMk id="5" creationId="{EC004EEE-5D29-6CA6-4FAA-DB82F7F95BE0}"/>
          </ac:picMkLst>
        </pc:picChg>
      </pc:sldChg>
      <pc:sldChg chg="add del">
        <pc:chgData name="Akanksha Kushwaha" userId="1f34db9a0e54c91e" providerId="LiveId" clId="{66AA271B-AFE7-4FDF-8002-2E1D3997969F}" dt="2024-07-12T15:45:26.910" v="871" actId="47"/>
        <pc:sldMkLst>
          <pc:docMk/>
          <pc:sldMk cId="1052067188" sldId="271"/>
        </pc:sldMkLst>
      </pc:sldChg>
      <pc:sldChg chg="new del">
        <pc:chgData name="Akanksha Kushwaha" userId="1f34db9a0e54c91e" providerId="LiveId" clId="{66AA271B-AFE7-4FDF-8002-2E1D3997969F}" dt="2024-07-12T16:14:05.982" v="1020" actId="2696"/>
        <pc:sldMkLst>
          <pc:docMk/>
          <pc:sldMk cId="3455654821" sldId="271"/>
        </pc:sldMkLst>
      </pc:sldChg>
      <pc:sldChg chg="addSp delSp modSp add mod">
        <pc:chgData name="Akanksha Kushwaha" userId="1f34db9a0e54c91e" providerId="LiveId" clId="{66AA271B-AFE7-4FDF-8002-2E1D3997969F}" dt="2024-07-14T16:08:54.791" v="4749" actId="208"/>
        <pc:sldMkLst>
          <pc:docMk/>
          <pc:sldMk cId="4260324826" sldId="271"/>
        </pc:sldMkLst>
        <pc:spChg chg="add mod ord">
          <ac:chgData name="Akanksha Kushwaha" userId="1f34db9a0e54c91e" providerId="LiveId" clId="{66AA271B-AFE7-4FDF-8002-2E1D3997969F}" dt="2024-07-13T15:12:44.613" v="4449" actId="167"/>
          <ac:spMkLst>
            <pc:docMk/>
            <pc:sldMk cId="4260324826" sldId="271"/>
            <ac:spMk id="2" creationId="{6B4DEBEB-7902-E01F-5C7B-1D6AA15FBA84}"/>
          </ac:spMkLst>
        </pc:spChg>
        <pc:spChg chg="mod">
          <ac:chgData name="Akanksha Kushwaha" userId="1f34db9a0e54c91e" providerId="LiveId" clId="{66AA271B-AFE7-4FDF-8002-2E1D3997969F}" dt="2024-07-13T19:15:19.489" v="4656" actId="108"/>
          <ac:spMkLst>
            <pc:docMk/>
            <pc:sldMk cId="4260324826" sldId="271"/>
            <ac:spMk id="4" creationId="{6D73F177-C35E-23C3-6CF3-0BA51E6A5C51}"/>
          </ac:spMkLst>
        </pc:spChg>
        <pc:picChg chg="del">
          <ac:chgData name="Akanksha Kushwaha" userId="1f34db9a0e54c91e" providerId="LiveId" clId="{66AA271B-AFE7-4FDF-8002-2E1D3997969F}" dt="2024-07-12T16:15:00.545" v="1069" actId="478"/>
          <ac:picMkLst>
            <pc:docMk/>
            <pc:sldMk cId="4260324826" sldId="271"/>
            <ac:picMk id="3" creationId="{1AC92D3C-1B73-BC54-C3EB-B61F05F8DC7E}"/>
          </ac:picMkLst>
        </pc:picChg>
        <pc:picChg chg="add mod">
          <ac:chgData name="Akanksha Kushwaha" userId="1f34db9a0e54c91e" providerId="LiveId" clId="{66AA271B-AFE7-4FDF-8002-2E1D3997969F}" dt="2024-07-14T16:08:54.791" v="4749" actId="208"/>
          <ac:picMkLst>
            <pc:docMk/>
            <pc:sldMk cId="4260324826" sldId="271"/>
            <ac:picMk id="3" creationId="{5DC11052-F347-A54F-93A3-9603EBD96CD0}"/>
          </ac:picMkLst>
        </pc:picChg>
        <pc:picChg chg="add del mod">
          <ac:chgData name="Akanksha Kushwaha" userId="1f34db9a0e54c91e" providerId="LiveId" clId="{66AA271B-AFE7-4FDF-8002-2E1D3997969F}" dt="2024-07-13T14:32:07.945" v="4326" actId="478"/>
          <ac:picMkLst>
            <pc:docMk/>
            <pc:sldMk cId="4260324826" sldId="271"/>
            <ac:picMk id="5" creationId="{E76B008A-49AB-3F75-E7AF-532064D713B8}"/>
          </ac:picMkLst>
        </pc:picChg>
      </pc:sldChg>
      <pc:sldChg chg="addSp delSp modSp new mod setBg">
        <pc:chgData name="Akanksha Kushwaha" userId="1f34db9a0e54c91e" providerId="LiveId" clId="{66AA271B-AFE7-4FDF-8002-2E1D3997969F}" dt="2024-07-14T16:09:29.255" v="4753" actId="208"/>
        <pc:sldMkLst>
          <pc:docMk/>
          <pc:sldMk cId="404762850" sldId="272"/>
        </pc:sldMkLst>
        <pc:spChg chg="add mod ord">
          <ac:chgData name="Akanksha Kushwaha" userId="1f34db9a0e54c91e" providerId="LiveId" clId="{66AA271B-AFE7-4FDF-8002-2E1D3997969F}" dt="2024-07-13T19:16:19.023" v="4664" actId="1076"/>
          <ac:spMkLst>
            <pc:docMk/>
            <pc:sldMk cId="404762850" sldId="272"/>
            <ac:spMk id="2" creationId="{0CB3A7C8-1F5E-C129-1B2C-E7AECA42D103}"/>
          </ac:spMkLst>
        </pc:spChg>
        <pc:spChg chg="del mod">
          <ac:chgData name="Akanksha Kushwaha" userId="1f34db9a0e54c91e" providerId="LiveId" clId="{66AA271B-AFE7-4FDF-8002-2E1D3997969F}" dt="2024-07-12T16:18:56.388" v="1109"/>
          <ac:spMkLst>
            <pc:docMk/>
            <pc:sldMk cId="404762850" sldId="272"/>
            <ac:spMk id="2" creationId="{1635E861-40C3-FCF7-C7FE-81A6BE8C780F}"/>
          </ac:spMkLst>
        </pc:spChg>
        <pc:spChg chg="del mod">
          <ac:chgData name="Akanksha Kushwaha" userId="1f34db9a0e54c91e" providerId="LiveId" clId="{66AA271B-AFE7-4FDF-8002-2E1D3997969F}" dt="2024-07-12T16:21:10.098" v="1117"/>
          <ac:spMkLst>
            <pc:docMk/>
            <pc:sldMk cId="404762850" sldId="272"/>
            <ac:spMk id="3" creationId="{349182B3-5054-2DF2-B848-E663E3588E96}"/>
          </ac:spMkLst>
        </pc:spChg>
        <pc:spChg chg="add mod">
          <ac:chgData name="Akanksha Kushwaha" userId="1f34db9a0e54c91e" providerId="LiveId" clId="{66AA271B-AFE7-4FDF-8002-2E1D3997969F}" dt="2024-07-13T19:16:25.849" v="4665" actId="1076"/>
          <ac:spMkLst>
            <pc:docMk/>
            <pc:sldMk cId="404762850" sldId="272"/>
            <ac:spMk id="6" creationId="{CDD40481-4F34-6227-D578-C832034AD27C}"/>
          </ac:spMkLst>
        </pc:spChg>
        <pc:spChg chg="add mod">
          <ac:chgData name="Akanksha Kushwaha" userId="1f34db9a0e54c91e" providerId="LiveId" clId="{66AA271B-AFE7-4FDF-8002-2E1D3997969F}" dt="2024-07-13T19:14:30.651" v="4651" actId="20577"/>
          <ac:spMkLst>
            <pc:docMk/>
            <pc:sldMk cId="404762850" sldId="272"/>
            <ac:spMk id="7" creationId="{85DEB4B8-75E2-1E91-75E7-EED413D1F556}"/>
          </ac:spMkLst>
        </pc:spChg>
        <pc:spChg chg="add mod">
          <ac:chgData name="Akanksha Kushwaha" userId="1f34db9a0e54c91e" providerId="LiveId" clId="{66AA271B-AFE7-4FDF-8002-2E1D3997969F}" dt="2024-07-13T15:17:46.427" v="4493" actId="1076"/>
          <ac:spMkLst>
            <pc:docMk/>
            <pc:sldMk cId="404762850" sldId="272"/>
            <ac:spMk id="10" creationId="{6C970D60-25AF-D4AB-9236-FA010DAF7906}"/>
          </ac:spMkLst>
        </pc:spChg>
        <pc:picChg chg="add del mod">
          <ac:chgData name="Akanksha Kushwaha" userId="1f34db9a0e54c91e" providerId="LiveId" clId="{66AA271B-AFE7-4FDF-8002-2E1D3997969F}" dt="2024-07-13T14:34:28.769" v="4336" actId="478"/>
          <ac:picMkLst>
            <pc:docMk/>
            <pc:sldMk cId="404762850" sldId="272"/>
            <ac:picMk id="3" creationId="{CC4A1260-B4C3-C272-2FE0-721A87CD9B76}"/>
          </ac:picMkLst>
        </pc:picChg>
        <pc:picChg chg="add del mod">
          <ac:chgData name="Akanksha Kushwaha" userId="1f34db9a0e54c91e" providerId="LiveId" clId="{66AA271B-AFE7-4FDF-8002-2E1D3997969F}" dt="2024-07-13T14:33:40.771" v="4333" actId="478"/>
          <ac:picMkLst>
            <pc:docMk/>
            <pc:sldMk cId="404762850" sldId="272"/>
            <ac:picMk id="5" creationId="{AD4EDED7-6008-B2D0-A165-7A59786CBD23}"/>
          </ac:picMkLst>
        </pc:picChg>
        <pc:picChg chg="add mod">
          <ac:chgData name="Akanksha Kushwaha" userId="1f34db9a0e54c91e" providerId="LiveId" clId="{66AA271B-AFE7-4FDF-8002-2E1D3997969F}" dt="2024-07-14T16:09:11.035" v="4750" actId="208"/>
          <ac:picMkLst>
            <pc:docMk/>
            <pc:sldMk cId="404762850" sldId="272"/>
            <ac:picMk id="8" creationId="{BFEE8703-4D1B-355E-27CE-D440F5B4B961}"/>
          </ac:picMkLst>
        </pc:picChg>
        <pc:picChg chg="add del mod">
          <ac:chgData name="Akanksha Kushwaha" userId="1f34db9a0e54c91e" providerId="LiveId" clId="{66AA271B-AFE7-4FDF-8002-2E1D3997969F}" dt="2024-07-12T16:46:49.170" v="1493" actId="478"/>
          <ac:picMkLst>
            <pc:docMk/>
            <pc:sldMk cId="404762850" sldId="272"/>
            <ac:picMk id="9" creationId="{C829807E-990E-CACD-CE4D-6DEB77214FB3}"/>
          </ac:picMkLst>
        </pc:picChg>
        <pc:picChg chg="add mod">
          <ac:chgData name="Akanksha Kushwaha" userId="1f34db9a0e54c91e" providerId="LiveId" clId="{66AA271B-AFE7-4FDF-8002-2E1D3997969F}" dt="2024-07-14T16:09:16.241" v="4751" actId="208"/>
          <ac:picMkLst>
            <pc:docMk/>
            <pc:sldMk cId="404762850" sldId="272"/>
            <ac:picMk id="11" creationId="{1C01ED3B-EC13-16B6-23EB-4D2E6C38218E}"/>
          </ac:picMkLst>
        </pc:picChg>
        <pc:picChg chg="add mod">
          <ac:chgData name="Akanksha Kushwaha" userId="1f34db9a0e54c91e" providerId="LiveId" clId="{66AA271B-AFE7-4FDF-8002-2E1D3997969F}" dt="2024-07-14T16:09:26.185" v="4752" actId="208"/>
          <ac:picMkLst>
            <pc:docMk/>
            <pc:sldMk cId="404762850" sldId="272"/>
            <ac:picMk id="12" creationId="{E6CEC036-1672-3D57-5C7C-43B2F798354E}"/>
          </ac:picMkLst>
        </pc:picChg>
        <pc:picChg chg="add mod">
          <ac:chgData name="Akanksha Kushwaha" userId="1f34db9a0e54c91e" providerId="LiveId" clId="{66AA271B-AFE7-4FDF-8002-2E1D3997969F}" dt="2024-07-14T16:09:29.255" v="4753" actId="208"/>
          <ac:picMkLst>
            <pc:docMk/>
            <pc:sldMk cId="404762850" sldId="272"/>
            <ac:picMk id="13" creationId="{53085923-824E-3F75-150A-5E8F059C332B}"/>
          </ac:picMkLst>
        </pc:picChg>
      </pc:sldChg>
      <pc:sldChg chg="addSp delSp modSp add mod">
        <pc:chgData name="Akanksha Kushwaha" userId="1f34db9a0e54c91e" providerId="LiveId" clId="{66AA271B-AFE7-4FDF-8002-2E1D3997969F}" dt="2024-07-14T16:09:46.757" v="4755" actId="208"/>
        <pc:sldMkLst>
          <pc:docMk/>
          <pc:sldMk cId="3299064510" sldId="273"/>
        </pc:sldMkLst>
        <pc:spChg chg="add mod ord">
          <ac:chgData name="Akanksha Kushwaha" userId="1f34db9a0e54c91e" providerId="LiveId" clId="{66AA271B-AFE7-4FDF-8002-2E1D3997969F}" dt="2024-07-13T15:18:00.708" v="4495" actId="167"/>
          <ac:spMkLst>
            <pc:docMk/>
            <pc:sldMk cId="3299064510" sldId="273"/>
            <ac:spMk id="2" creationId="{4114EE88-95CF-636B-6EC9-E90B8DF3EEC4}"/>
          </ac:spMkLst>
        </pc:spChg>
        <pc:spChg chg="mod">
          <ac:chgData name="Akanksha Kushwaha" userId="1f34db9a0e54c91e" providerId="LiveId" clId="{66AA271B-AFE7-4FDF-8002-2E1D3997969F}" dt="2024-07-13T19:16:37.403" v="4666" actId="108"/>
          <ac:spMkLst>
            <pc:docMk/>
            <pc:sldMk cId="3299064510" sldId="273"/>
            <ac:spMk id="6" creationId="{CDD40481-4F34-6227-D578-C832034AD27C}"/>
          </ac:spMkLst>
        </pc:spChg>
        <pc:spChg chg="del mod">
          <ac:chgData name="Akanksha Kushwaha" userId="1f34db9a0e54c91e" providerId="LiveId" clId="{66AA271B-AFE7-4FDF-8002-2E1D3997969F}" dt="2024-07-12T16:54:18.690" v="1621" actId="478"/>
          <ac:spMkLst>
            <pc:docMk/>
            <pc:sldMk cId="3299064510" sldId="273"/>
            <ac:spMk id="7" creationId="{85DEB4B8-75E2-1E91-75E7-EED413D1F556}"/>
          </ac:spMkLst>
        </pc:spChg>
        <pc:spChg chg="mod">
          <ac:chgData name="Akanksha Kushwaha" userId="1f34db9a0e54c91e" providerId="LiveId" clId="{66AA271B-AFE7-4FDF-8002-2E1D3997969F}" dt="2024-07-13T15:18:30.766" v="4499" actId="1076"/>
          <ac:spMkLst>
            <pc:docMk/>
            <pc:sldMk cId="3299064510" sldId="273"/>
            <ac:spMk id="10" creationId="{6C970D60-25AF-D4AB-9236-FA010DAF7906}"/>
          </ac:spMkLst>
        </pc:spChg>
        <pc:spChg chg="add mod">
          <ac:chgData name="Akanksha Kushwaha" userId="1f34db9a0e54c91e" providerId="LiveId" clId="{66AA271B-AFE7-4FDF-8002-2E1D3997969F}" dt="2024-07-13T15:18:59.930" v="4506" actId="1076"/>
          <ac:spMkLst>
            <pc:docMk/>
            <pc:sldMk cId="3299064510" sldId="273"/>
            <ac:spMk id="16" creationId="{ADA34770-495B-46C9-F6A8-64FFC33ADF08}"/>
          </ac:spMkLst>
        </pc:spChg>
        <pc:picChg chg="add mod">
          <ac:chgData name="Akanksha Kushwaha" userId="1f34db9a0e54c91e" providerId="LiveId" clId="{66AA271B-AFE7-4FDF-8002-2E1D3997969F}" dt="2024-07-14T16:09:42.279" v="4754" actId="208"/>
          <ac:picMkLst>
            <pc:docMk/>
            <pc:sldMk cId="3299064510" sldId="273"/>
            <ac:picMk id="3" creationId="{7001A51D-B59C-DB93-8620-8C3659614BF5}"/>
          </ac:picMkLst>
        </pc:picChg>
        <pc:picChg chg="add del mod">
          <ac:chgData name="Akanksha Kushwaha" userId="1f34db9a0e54c91e" providerId="LiveId" clId="{66AA271B-AFE7-4FDF-8002-2E1D3997969F}" dt="2024-07-12T16:54:09.244" v="1619" actId="478"/>
          <ac:picMkLst>
            <pc:docMk/>
            <pc:sldMk cId="3299064510" sldId="273"/>
            <ac:picMk id="3" creationId="{741E59E3-6AE0-77B0-8B09-166B3060C095}"/>
          </ac:picMkLst>
        </pc:picChg>
        <pc:picChg chg="del">
          <ac:chgData name="Akanksha Kushwaha" userId="1f34db9a0e54c91e" providerId="LiveId" clId="{66AA271B-AFE7-4FDF-8002-2E1D3997969F}" dt="2024-07-12T16:39:43.601" v="1430" actId="478"/>
          <ac:picMkLst>
            <pc:docMk/>
            <pc:sldMk cId="3299064510" sldId="273"/>
            <ac:picMk id="5" creationId="{AD4EDED7-6008-B2D0-A165-7A59786CBD23}"/>
          </ac:picMkLst>
        </pc:picChg>
        <pc:picChg chg="add del mod">
          <ac:chgData name="Akanksha Kushwaha" userId="1f34db9a0e54c91e" providerId="LiveId" clId="{66AA271B-AFE7-4FDF-8002-2E1D3997969F}" dt="2024-07-12T16:54:08.547" v="1618" actId="478"/>
          <ac:picMkLst>
            <pc:docMk/>
            <pc:sldMk cId="3299064510" sldId="273"/>
            <ac:picMk id="8" creationId="{E4CF54D7-84F7-52F6-13FB-6C871F4693E8}"/>
          </ac:picMkLst>
        </pc:picChg>
        <pc:picChg chg="del">
          <ac:chgData name="Akanksha Kushwaha" userId="1f34db9a0e54c91e" providerId="LiveId" clId="{66AA271B-AFE7-4FDF-8002-2E1D3997969F}" dt="2024-07-12T16:39:44.852" v="1431" actId="478"/>
          <ac:picMkLst>
            <pc:docMk/>
            <pc:sldMk cId="3299064510" sldId="273"/>
            <ac:picMk id="9" creationId="{C829807E-990E-CACD-CE4D-6DEB77214FB3}"/>
          </ac:picMkLst>
        </pc:picChg>
        <pc:picChg chg="add del mod">
          <ac:chgData name="Akanksha Kushwaha" userId="1f34db9a0e54c91e" providerId="LiveId" clId="{66AA271B-AFE7-4FDF-8002-2E1D3997969F}" dt="2024-07-12T16:54:07.929" v="1617" actId="478"/>
          <ac:picMkLst>
            <pc:docMk/>
            <pc:sldMk cId="3299064510" sldId="273"/>
            <ac:picMk id="12" creationId="{EF57627F-F01F-9F45-21D6-8F72200AB658}"/>
          </ac:picMkLst>
        </pc:picChg>
        <pc:picChg chg="add del mod">
          <ac:chgData name="Akanksha Kushwaha" userId="1f34db9a0e54c91e" providerId="LiveId" clId="{66AA271B-AFE7-4FDF-8002-2E1D3997969F}" dt="2024-07-13T14:35:04.224" v="4341" actId="478"/>
          <ac:picMkLst>
            <pc:docMk/>
            <pc:sldMk cId="3299064510" sldId="273"/>
            <ac:picMk id="13" creationId="{20B26F91-BE95-C560-F237-284F31E8D83D}"/>
          </ac:picMkLst>
        </pc:picChg>
        <pc:picChg chg="add mod">
          <ac:chgData name="Akanksha Kushwaha" userId="1f34db9a0e54c91e" providerId="LiveId" clId="{66AA271B-AFE7-4FDF-8002-2E1D3997969F}" dt="2024-07-14T16:09:46.757" v="4755" actId="208"/>
          <ac:picMkLst>
            <pc:docMk/>
            <pc:sldMk cId="3299064510" sldId="273"/>
            <ac:picMk id="15" creationId="{1170356B-BDE2-1116-6F8B-1CB477B9FFF4}"/>
          </ac:picMkLst>
        </pc:picChg>
      </pc:sldChg>
      <pc:sldChg chg="addSp delSp modSp add mod ord">
        <pc:chgData name="Akanksha Kushwaha" userId="1f34db9a0e54c91e" providerId="LiveId" clId="{66AA271B-AFE7-4FDF-8002-2E1D3997969F}" dt="2024-07-14T16:09:55.066" v="4756" actId="208"/>
        <pc:sldMkLst>
          <pc:docMk/>
          <pc:sldMk cId="2791428287" sldId="274"/>
        </pc:sldMkLst>
        <pc:spChg chg="add mod ord">
          <ac:chgData name="Akanksha Kushwaha" userId="1f34db9a0e54c91e" providerId="LiveId" clId="{66AA271B-AFE7-4FDF-8002-2E1D3997969F}" dt="2024-07-13T15:20:33" v="4519" actId="167"/>
          <ac:spMkLst>
            <pc:docMk/>
            <pc:sldMk cId="2791428287" sldId="274"/>
            <ac:spMk id="2" creationId="{2D918F69-BEEC-C1CD-E517-9DFF167BFCAB}"/>
          </ac:spMkLst>
        </pc:spChg>
        <pc:spChg chg="mod">
          <ac:chgData name="Akanksha Kushwaha" userId="1f34db9a0e54c91e" providerId="LiveId" clId="{66AA271B-AFE7-4FDF-8002-2E1D3997969F}" dt="2024-07-13T19:16:52.693" v="4668" actId="108"/>
          <ac:spMkLst>
            <pc:docMk/>
            <pc:sldMk cId="2791428287" sldId="274"/>
            <ac:spMk id="4" creationId="{6D73F177-C35E-23C3-6CF3-0BA51E6A5C51}"/>
          </ac:spMkLst>
        </pc:spChg>
        <pc:picChg chg="add del mod">
          <ac:chgData name="Akanksha Kushwaha" userId="1f34db9a0e54c91e" providerId="LiveId" clId="{66AA271B-AFE7-4FDF-8002-2E1D3997969F}" dt="2024-07-12T17:04:05.543" v="1839" actId="478"/>
          <ac:picMkLst>
            <pc:docMk/>
            <pc:sldMk cId="2791428287" sldId="274"/>
            <ac:picMk id="3" creationId="{AD03B5B3-3776-0E06-E79A-9D5AD3A049A5}"/>
          </ac:picMkLst>
        </pc:picChg>
        <pc:picChg chg="del">
          <ac:chgData name="Akanksha Kushwaha" userId="1f34db9a0e54c91e" providerId="LiveId" clId="{66AA271B-AFE7-4FDF-8002-2E1D3997969F}" dt="2024-07-12T17:02:56.151" v="1813" actId="478"/>
          <ac:picMkLst>
            <pc:docMk/>
            <pc:sldMk cId="2791428287" sldId="274"/>
            <ac:picMk id="5" creationId="{E76B008A-49AB-3F75-E7AF-532064D713B8}"/>
          </ac:picMkLst>
        </pc:picChg>
        <pc:picChg chg="add del mod">
          <ac:chgData name="Akanksha Kushwaha" userId="1f34db9a0e54c91e" providerId="LiveId" clId="{66AA271B-AFE7-4FDF-8002-2E1D3997969F}" dt="2024-07-12T17:05:43.660" v="1842" actId="478"/>
          <ac:picMkLst>
            <pc:docMk/>
            <pc:sldMk cId="2791428287" sldId="274"/>
            <ac:picMk id="7" creationId="{B96E7FD9-46CA-DB9E-4A94-D8FD980F29C4}"/>
          </ac:picMkLst>
        </pc:picChg>
        <pc:picChg chg="add mod">
          <ac:chgData name="Akanksha Kushwaha" userId="1f34db9a0e54c91e" providerId="LiveId" clId="{66AA271B-AFE7-4FDF-8002-2E1D3997969F}" dt="2024-07-14T16:09:55.066" v="4756" actId="208"/>
          <ac:picMkLst>
            <pc:docMk/>
            <pc:sldMk cId="2791428287" sldId="274"/>
            <ac:picMk id="9" creationId="{87B17533-AD4E-952C-05AF-00ABF7BFF977}"/>
          </ac:picMkLst>
        </pc:picChg>
      </pc:sldChg>
      <pc:sldChg chg="addSp delSp modSp add mod">
        <pc:chgData name="Akanksha Kushwaha" userId="1f34db9a0e54c91e" providerId="LiveId" clId="{66AA271B-AFE7-4FDF-8002-2E1D3997969F}" dt="2024-07-14T16:16:01.704" v="4787" actId="1076"/>
        <pc:sldMkLst>
          <pc:docMk/>
          <pc:sldMk cId="829967885" sldId="275"/>
        </pc:sldMkLst>
        <pc:spChg chg="add mod ord">
          <ac:chgData name="Akanksha Kushwaha" userId="1f34db9a0e54c91e" providerId="LiveId" clId="{66AA271B-AFE7-4FDF-8002-2E1D3997969F}" dt="2024-07-14T16:16:01.704" v="4787" actId="1076"/>
          <ac:spMkLst>
            <pc:docMk/>
            <pc:sldMk cId="829967885" sldId="275"/>
            <ac:spMk id="2" creationId="{9F927DBC-D22F-C3D8-DEC0-D8FF6FA69C42}"/>
          </ac:spMkLst>
        </pc:spChg>
        <pc:spChg chg="add del mod">
          <ac:chgData name="Akanksha Kushwaha" userId="1f34db9a0e54c91e" providerId="LiveId" clId="{66AA271B-AFE7-4FDF-8002-2E1D3997969F}" dt="2024-07-12T17:32:20.507" v="2087" actId="21"/>
          <ac:spMkLst>
            <pc:docMk/>
            <pc:sldMk cId="829967885" sldId="275"/>
            <ac:spMk id="4" creationId="{C7A1E859-CE82-FDD4-3DDE-24131DFBDC22}"/>
          </ac:spMkLst>
        </pc:spChg>
        <pc:spChg chg="mod">
          <ac:chgData name="Akanksha Kushwaha" userId="1f34db9a0e54c91e" providerId="LiveId" clId="{66AA271B-AFE7-4FDF-8002-2E1D3997969F}" dt="2024-07-13T19:19:18.714" v="4685" actId="14100"/>
          <ac:spMkLst>
            <pc:docMk/>
            <pc:sldMk cId="829967885" sldId="275"/>
            <ac:spMk id="6" creationId="{CDD40481-4F34-6227-D578-C832034AD27C}"/>
          </ac:spMkLst>
        </pc:spChg>
        <pc:spChg chg="del">
          <ac:chgData name="Akanksha Kushwaha" userId="1f34db9a0e54c91e" providerId="LiveId" clId="{66AA271B-AFE7-4FDF-8002-2E1D3997969F}" dt="2024-07-12T17:32:14.076" v="2086" actId="478"/>
          <ac:spMkLst>
            <pc:docMk/>
            <pc:sldMk cId="829967885" sldId="275"/>
            <ac:spMk id="7" creationId="{85DEB4B8-75E2-1E91-75E7-EED413D1F556}"/>
          </ac:spMkLst>
        </pc:spChg>
        <pc:spChg chg="mod">
          <ac:chgData name="Akanksha Kushwaha" userId="1f34db9a0e54c91e" providerId="LiveId" clId="{66AA271B-AFE7-4FDF-8002-2E1D3997969F}" dt="2024-07-13T15:21:48.802" v="4530" actId="255"/>
          <ac:spMkLst>
            <pc:docMk/>
            <pc:sldMk cId="829967885" sldId="275"/>
            <ac:spMk id="10" creationId="{6C970D60-25AF-D4AB-9236-FA010DAF7906}"/>
          </ac:spMkLst>
        </pc:spChg>
        <pc:spChg chg="add">
          <ac:chgData name="Akanksha Kushwaha" userId="1f34db9a0e54c91e" providerId="LiveId" clId="{66AA271B-AFE7-4FDF-8002-2E1D3997969F}" dt="2024-07-12T17:52:42.581" v="2101"/>
          <ac:spMkLst>
            <pc:docMk/>
            <pc:sldMk cId="829967885" sldId="275"/>
            <ac:spMk id="14" creationId="{AB7BB761-E600-3F85-1409-244FF224B9B0}"/>
          </ac:spMkLst>
        </pc:spChg>
        <pc:picChg chg="add del mod">
          <ac:chgData name="Akanksha Kushwaha" userId="1f34db9a0e54c91e" providerId="LiveId" clId="{66AA271B-AFE7-4FDF-8002-2E1D3997969F}" dt="2024-07-12T17:33:38.224" v="2094" actId="478"/>
          <ac:picMkLst>
            <pc:docMk/>
            <pc:sldMk cId="829967885" sldId="275"/>
            <ac:picMk id="3" creationId="{C2E997B0-5766-8E25-6FCA-2AC517CAE983}"/>
          </ac:picMkLst>
        </pc:picChg>
        <pc:picChg chg="del">
          <ac:chgData name="Akanksha Kushwaha" userId="1f34db9a0e54c91e" providerId="LiveId" clId="{66AA271B-AFE7-4FDF-8002-2E1D3997969F}" dt="2024-07-12T17:07:41.719" v="1861" actId="478"/>
          <ac:picMkLst>
            <pc:docMk/>
            <pc:sldMk cId="829967885" sldId="275"/>
            <ac:picMk id="5" creationId="{AD4EDED7-6008-B2D0-A165-7A59786CBD23}"/>
          </ac:picMkLst>
        </pc:picChg>
        <pc:picChg chg="add mod">
          <ac:chgData name="Akanksha Kushwaha" userId="1f34db9a0e54c91e" providerId="LiveId" clId="{66AA271B-AFE7-4FDF-8002-2E1D3997969F}" dt="2024-07-14T16:10:00.687" v="4757" actId="208"/>
          <ac:picMkLst>
            <pc:docMk/>
            <pc:sldMk cId="829967885" sldId="275"/>
            <ac:picMk id="9" creationId="{A52DEE30-5BDC-68B4-24D3-A8703ACCE0D1}"/>
          </ac:picMkLst>
        </pc:picChg>
        <pc:picChg chg="del">
          <ac:chgData name="Akanksha Kushwaha" userId="1f34db9a0e54c91e" providerId="LiveId" clId="{66AA271B-AFE7-4FDF-8002-2E1D3997969F}" dt="2024-07-12T17:07:43.296" v="1863" actId="478"/>
          <ac:picMkLst>
            <pc:docMk/>
            <pc:sldMk cId="829967885" sldId="275"/>
            <ac:picMk id="11" creationId="{1C01ED3B-EC13-16B6-23EB-4D2E6C38218E}"/>
          </ac:picMkLst>
        </pc:picChg>
        <pc:picChg chg="del">
          <ac:chgData name="Akanksha Kushwaha" userId="1f34db9a0e54c91e" providerId="LiveId" clId="{66AA271B-AFE7-4FDF-8002-2E1D3997969F}" dt="2024-07-12T17:07:42.596" v="1862" actId="478"/>
          <ac:picMkLst>
            <pc:docMk/>
            <pc:sldMk cId="829967885" sldId="275"/>
            <ac:picMk id="12" creationId="{E6CEC036-1672-3D57-5C7C-43B2F798354E}"/>
          </ac:picMkLst>
        </pc:picChg>
        <pc:picChg chg="del">
          <ac:chgData name="Akanksha Kushwaha" userId="1f34db9a0e54c91e" providerId="LiveId" clId="{66AA271B-AFE7-4FDF-8002-2E1D3997969F}" dt="2024-07-12T17:07:43.858" v="1864" actId="478"/>
          <ac:picMkLst>
            <pc:docMk/>
            <pc:sldMk cId="829967885" sldId="275"/>
            <ac:picMk id="13" creationId="{53085923-824E-3F75-150A-5E8F059C332B}"/>
          </ac:picMkLst>
        </pc:picChg>
      </pc:sldChg>
      <pc:sldChg chg="addSp delSp modSp add mod">
        <pc:chgData name="Akanksha Kushwaha" userId="1f34db9a0e54c91e" providerId="LiveId" clId="{66AA271B-AFE7-4FDF-8002-2E1D3997969F}" dt="2024-07-14T16:10:57.570" v="4767" actId="208"/>
        <pc:sldMkLst>
          <pc:docMk/>
          <pc:sldMk cId="1133108474" sldId="276"/>
        </pc:sldMkLst>
        <pc:spChg chg="add mod ord">
          <ac:chgData name="Akanksha Kushwaha" userId="1f34db9a0e54c91e" providerId="LiveId" clId="{66AA271B-AFE7-4FDF-8002-2E1D3997969F}" dt="2024-07-13T15:23:27.089" v="4547" actId="167"/>
          <ac:spMkLst>
            <pc:docMk/>
            <pc:sldMk cId="1133108474" sldId="276"/>
            <ac:spMk id="2" creationId="{8A86A909-1F05-880F-5D4A-7EFA02C25DBF}"/>
          </ac:spMkLst>
        </pc:spChg>
        <pc:spChg chg="add del mod">
          <ac:chgData name="Akanksha Kushwaha" userId="1f34db9a0e54c91e" providerId="LiveId" clId="{66AA271B-AFE7-4FDF-8002-2E1D3997969F}" dt="2024-07-12T18:22:38.721" v="2712"/>
          <ac:spMkLst>
            <pc:docMk/>
            <pc:sldMk cId="1133108474" sldId="276"/>
            <ac:spMk id="2" creationId="{8BE82618-0445-94EA-0285-0CBA30002E02}"/>
          </ac:spMkLst>
        </pc:spChg>
        <pc:spChg chg="add mod">
          <ac:chgData name="Akanksha Kushwaha" userId="1f34db9a0e54c91e" providerId="LiveId" clId="{66AA271B-AFE7-4FDF-8002-2E1D3997969F}" dt="2024-07-13T15:23:41.422" v="4550" actId="255"/>
          <ac:spMkLst>
            <pc:docMk/>
            <pc:sldMk cId="1133108474" sldId="276"/>
            <ac:spMk id="3" creationId="{DEECA474-AE89-0A46-76FE-11340F7ECF5F}"/>
          </ac:spMkLst>
        </pc:spChg>
        <pc:spChg chg="mod">
          <ac:chgData name="Akanksha Kushwaha" userId="1f34db9a0e54c91e" providerId="LiveId" clId="{66AA271B-AFE7-4FDF-8002-2E1D3997969F}" dt="2024-07-13T19:21:26.553" v="4703" actId="1076"/>
          <ac:spMkLst>
            <pc:docMk/>
            <pc:sldMk cId="1133108474" sldId="276"/>
            <ac:spMk id="6" creationId="{CDD40481-4F34-6227-D578-C832034AD27C}"/>
          </ac:spMkLst>
        </pc:spChg>
        <pc:spChg chg="del mod">
          <ac:chgData name="Akanksha Kushwaha" userId="1f34db9a0e54c91e" providerId="LiveId" clId="{66AA271B-AFE7-4FDF-8002-2E1D3997969F}" dt="2024-07-12T18:22:29.372" v="2710" actId="478"/>
          <ac:spMkLst>
            <pc:docMk/>
            <pc:sldMk cId="1133108474" sldId="276"/>
            <ac:spMk id="7" creationId="{85DEB4B8-75E2-1E91-75E7-EED413D1F556}"/>
          </ac:spMkLst>
        </pc:spChg>
        <pc:spChg chg="del">
          <ac:chgData name="Akanksha Kushwaha" userId="1f34db9a0e54c91e" providerId="LiveId" clId="{66AA271B-AFE7-4FDF-8002-2E1D3997969F}" dt="2024-07-12T18:22:33.008" v="2711" actId="478"/>
          <ac:spMkLst>
            <pc:docMk/>
            <pc:sldMk cId="1133108474" sldId="276"/>
            <ac:spMk id="10" creationId="{6C970D60-25AF-D4AB-9236-FA010DAF7906}"/>
          </ac:spMkLst>
        </pc:spChg>
        <pc:picChg chg="del">
          <ac:chgData name="Akanksha Kushwaha" userId="1f34db9a0e54c91e" providerId="LiveId" clId="{66AA271B-AFE7-4FDF-8002-2E1D3997969F}" dt="2024-07-12T17:07:38.865" v="1857" actId="478"/>
          <ac:picMkLst>
            <pc:docMk/>
            <pc:sldMk cId="1133108474" sldId="276"/>
            <ac:picMk id="5" creationId="{AD4EDED7-6008-B2D0-A165-7A59786CBD23}"/>
          </ac:picMkLst>
        </pc:picChg>
        <pc:picChg chg="add mod">
          <ac:chgData name="Akanksha Kushwaha" userId="1f34db9a0e54c91e" providerId="LiveId" clId="{66AA271B-AFE7-4FDF-8002-2E1D3997969F}" dt="2024-07-14T16:10:57.570" v="4767" actId="208"/>
          <ac:picMkLst>
            <pc:docMk/>
            <pc:sldMk cId="1133108474" sldId="276"/>
            <ac:picMk id="8" creationId="{BF85CA7E-2742-223F-A8E7-EDCECD9ED4BE}"/>
          </ac:picMkLst>
        </pc:picChg>
        <pc:picChg chg="del">
          <ac:chgData name="Akanksha Kushwaha" userId="1f34db9a0e54c91e" providerId="LiveId" clId="{66AA271B-AFE7-4FDF-8002-2E1D3997969F}" dt="2024-07-12T17:07:39.493" v="1858" actId="478"/>
          <ac:picMkLst>
            <pc:docMk/>
            <pc:sldMk cId="1133108474" sldId="276"/>
            <ac:picMk id="11" creationId="{1C01ED3B-EC13-16B6-23EB-4D2E6C38218E}"/>
          </ac:picMkLst>
        </pc:picChg>
        <pc:picChg chg="del">
          <ac:chgData name="Akanksha Kushwaha" userId="1f34db9a0e54c91e" providerId="LiveId" clId="{66AA271B-AFE7-4FDF-8002-2E1D3997969F}" dt="2024-07-12T17:07:39.992" v="1859" actId="478"/>
          <ac:picMkLst>
            <pc:docMk/>
            <pc:sldMk cId="1133108474" sldId="276"/>
            <ac:picMk id="12" creationId="{E6CEC036-1672-3D57-5C7C-43B2F798354E}"/>
          </ac:picMkLst>
        </pc:picChg>
        <pc:picChg chg="del">
          <ac:chgData name="Akanksha Kushwaha" userId="1f34db9a0e54c91e" providerId="LiveId" clId="{66AA271B-AFE7-4FDF-8002-2E1D3997969F}" dt="2024-07-12T17:07:40.424" v="1860" actId="478"/>
          <ac:picMkLst>
            <pc:docMk/>
            <pc:sldMk cId="1133108474" sldId="276"/>
            <ac:picMk id="13" creationId="{53085923-824E-3F75-150A-5E8F059C332B}"/>
          </ac:picMkLst>
        </pc:picChg>
      </pc:sldChg>
      <pc:sldChg chg="addSp delSp modSp add mod">
        <pc:chgData name="Akanksha Kushwaha" userId="1f34db9a0e54c91e" providerId="LiveId" clId="{66AA271B-AFE7-4FDF-8002-2E1D3997969F}" dt="2024-07-14T16:10:46.633" v="4765" actId="1076"/>
        <pc:sldMkLst>
          <pc:docMk/>
          <pc:sldMk cId="1761758742" sldId="277"/>
        </pc:sldMkLst>
        <pc:spChg chg="add mod">
          <ac:chgData name="Akanksha Kushwaha" userId="1f34db9a0e54c91e" providerId="LiveId" clId="{66AA271B-AFE7-4FDF-8002-2E1D3997969F}" dt="2024-07-13T15:23:17.402" v="4545" actId="255"/>
          <ac:spMkLst>
            <pc:docMk/>
            <pc:sldMk cId="1761758742" sldId="277"/>
            <ac:spMk id="2" creationId="{4EF50982-AFC6-B1E8-BB9A-7A8497CADEEF}"/>
          </ac:spMkLst>
        </pc:spChg>
        <pc:spChg chg="add mod ord">
          <ac:chgData name="Akanksha Kushwaha" userId="1f34db9a0e54c91e" providerId="LiveId" clId="{66AA271B-AFE7-4FDF-8002-2E1D3997969F}" dt="2024-07-14T16:10:46.633" v="4765" actId="1076"/>
          <ac:spMkLst>
            <pc:docMk/>
            <pc:sldMk cId="1761758742" sldId="277"/>
            <ac:spMk id="4" creationId="{A0AB3170-5209-9A06-2B6D-E79B2C0C332B}"/>
          </ac:spMkLst>
        </pc:spChg>
        <pc:spChg chg="mod">
          <ac:chgData name="Akanksha Kushwaha" userId="1f34db9a0e54c91e" providerId="LiveId" clId="{66AA271B-AFE7-4FDF-8002-2E1D3997969F}" dt="2024-07-13T19:21:11.781" v="4700" actId="1076"/>
          <ac:spMkLst>
            <pc:docMk/>
            <pc:sldMk cId="1761758742" sldId="277"/>
            <ac:spMk id="6" creationId="{CDD40481-4F34-6227-D578-C832034AD27C}"/>
          </ac:spMkLst>
        </pc:spChg>
        <pc:spChg chg="del mod">
          <ac:chgData name="Akanksha Kushwaha" userId="1f34db9a0e54c91e" providerId="LiveId" clId="{66AA271B-AFE7-4FDF-8002-2E1D3997969F}" dt="2024-07-12T17:55:17.466" v="2112"/>
          <ac:spMkLst>
            <pc:docMk/>
            <pc:sldMk cId="1761758742" sldId="277"/>
            <ac:spMk id="10" creationId="{6C970D60-25AF-D4AB-9236-FA010DAF7906}"/>
          </ac:spMkLst>
        </pc:spChg>
        <pc:picChg chg="mod">
          <ac:chgData name="Akanksha Kushwaha" userId="1f34db9a0e54c91e" providerId="LiveId" clId="{66AA271B-AFE7-4FDF-8002-2E1D3997969F}" dt="2024-07-14T16:10:35.626" v="4762" actId="208"/>
          <ac:picMkLst>
            <pc:docMk/>
            <pc:sldMk cId="1761758742" sldId="277"/>
            <ac:picMk id="3" creationId="{C2E997B0-5766-8E25-6FCA-2AC517CAE983}"/>
          </ac:picMkLst>
        </pc:picChg>
      </pc:sldChg>
      <pc:sldChg chg="addSp delSp modSp add mod">
        <pc:chgData name="Akanksha Kushwaha" userId="1f34db9a0e54c91e" providerId="LiveId" clId="{66AA271B-AFE7-4FDF-8002-2E1D3997969F}" dt="2024-07-14T16:10:13.100" v="4760" actId="208"/>
        <pc:sldMkLst>
          <pc:docMk/>
          <pc:sldMk cId="821781784" sldId="278"/>
        </pc:sldMkLst>
        <pc:spChg chg="add mod ord">
          <ac:chgData name="Akanksha Kushwaha" userId="1f34db9a0e54c91e" providerId="LiveId" clId="{66AA271B-AFE7-4FDF-8002-2E1D3997969F}" dt="2024-07-13T19:17:40.412" v="4673" actId="1076"/>
          <ac:spMkLst>
            <pc:docMk/>
            <pc:sldMk cId="821781784" sldId="278"/>
            <ac:spMk id="2" creationId="{5316E299-5DD9-1F92-BEED-7C29AE4F1B8C}"/>
          </ac:spMkLst>
        </pc:spChg>
        <pc:spChg chg="add">
          <ac:chgData name="Akanksha Kushwaha" userId="1f34db9a0e54c91e" providerId="LiveId" clId="{66AA271B-AFE7-4FDF-8002-2E1D3997969F}" dt="2024-07-12T18:04:03.520" v="2362"/>
          <ac:spMkLst>
            <pc:docMk/>
            <pc:sldMk cId="821781784" sldId="278"/>
            <ac:spMk id="2" creationId="{599DAD32-505B-B247-B939-457FE8C72E64}"/>
          </ac:spMkLst>
        </pc:spChg>
        <pc:spChg chg="add mod">
          <ac:chgData name="Akanksha Kushwaha" userId="1f34db9a0e54c91e" providerId="LiveId" clId="{66AA271B-AFE7-4FDF-8002-2E1D3997969F}" dt="2024-07-12T18:04:07.460" v="2364"/>
          <ac:spMkLst>
            <pc:docMk/>
            <pc:sldMk cId="821781784" sldId="278"/>
            <ac:spMk id="3" creationId="{A3B6729F-19A8-BEA7-8B93-150A3E11FB90}"/>
          </ac:spMkLst>
        </pc:spChg>
        <pc:spChg chg="mod">
          <ac:chgData name="Akanksha Kushwaha" userId="1f34db9a0e54c91e" providerId="LiveId" clId="{66AA271B-AFE7-4FDF-8002-2E1D3997969F}" dt="2024-07-13T19:19:45.891" v="4689" actId="108"/>
          <ac:spMkLst>
            <pc:docMk/>
            <pc:sldMk cId="821781784" sldId="278"/>
            <ac:spMk id="6" creationId="{CDD40481-4F34-6227-D578-C832034AD27C}"/>
          </ac:spMkLst>
        </pc:spChg>
        <pc:spChg chg="mod">
          <ac:chgData name="Akanksha Kushwaha" userId="1f34db9a0e54c91e" providerId="LiveId" clId="{66AA271B-AFE7-4FDF-8002-2E1D3997969F}" dt="2024-07-13T15:22:18.181" v="4535" actId="255"/>
          <ac:spMkLst>
            <pc:docMk/>
            <pc:sldMk cId="821781784" sldId="278"/>
            <ac:spMk id="10" creationId="{6C970D60-25AF-D4AB-9236-FA010DAF7906}"/>
          </ac:spMkLst>
        </pc:spChg>
        <pc:picChg chg="add mod">
          <ac:chgData name="Akanksha Kushwaha" userId="1f34db9a0e54c91e" providerId="LiveId" clId="{66AA271B-AFE7-4FDF-8002-2E1D3997969F}" dt="2024-07-14T16:10:13.100" v="4760" actId="208"/>
          <ac:picMkLst>
            <pc:docMk/>
            <pc:sldMk cId="821781784" sldId="278"/>
            <ac:picMk id="5" creationId="{F17D4BA0-55C3-5DFF-A6E5-F80919BE5E89}"/>
          </ac:picMkLst>
        </pc:picChg>
        <pc:picChg chg="del">
          <ac:chgData name="Akanksha Kushwaha" userId="1f34db9a0e54c91e" providerId="LiveId" clId="{66AA271B-AFE7-4FDF-8002-2E1D3997969F}" dt="2024-07-12T18:06:40.100" v="2405" actId="478"/>
          <ac:picMkLst>
            <pc:docMk/>
            <pc:sldMk cId="821781784" sldId="278"/>
            <ac:picMk id="9" creationId="{A52DEE30-5BDC-68B4-24D3-A8703ACCE0D1}"/>
          </ac:picMkLst>
        </pc:picChg>
      </pc:sldChg>
      <pc:sldChg chg="addSp delSp modSp add mod ord">
        <pc:chgData name="Akanksha Kushwaha" userId="1f34db9a0e54c91e" providerId="LiveId" clId="{66AA271B-AFE7-4FDF-8002-2E1D3997969F}" dt="2024-07-14T16:10:29.374" v="4761" actId="208"/>
        <pc:sldMkLst>
          <pc:docMk/>
          <pc:sldMk cId="2659006558" sldId="279"/>
        </pc:sldMkLst>
        <pc:spChg chg="add mod ord">
          <ac:chgData name="Akanksha Kushwaha" userId="1f34db9a0e54c91e" providerId="LiveId" clId="{66AA271B-AFE7-4FDF-8002-2E1D3997969F}" dt="2024-07-13T15:22:40.547" v="4537" actId="167"/>
          <ac:spMkLst>
            <pc:docMk/>
            <pc:sldMk cId="2659006558" sldId="279"/>
            <ac:spMk id="2" creationId="{1892F2D4-AB4A-EAE5-088F-CE786B60A58B}"/>
          </ac:spMkLst>
        </pc:spChg>
        <pc:spChg chg="mod">
          <ac:chgData name="Akanksha Kushwaha" userId="1f34db9a0e54c91e" providerId="LiveId" clId="{66AA271B-AFE7-4FDF-8002-2E1D3997969F}" dt="2024-07-13T19:20:57.258" v="4697" actId="108"/>
          <ac:spMkLst>
            <pc:docMk/>
            <pc:sldMk cId="2659006558" sldId="279"/>
            <ac:spMk id="4" creationId="{6D73F177-C35E-23C3-6CF3-0BA51E6A5C51}"/>
          </ac:spMkLst>
        </pc:spChg>
        <pc:picChg chg="add mod">
          <ac:chgData name="Akanksha Kushwaha" userId="1f34db9a0e54c91e" providerId="LiveId" clId="{66AA271B-AFE7-4FDF-8002-2E1D3997969F}" dt="2024-07-14T16:10:29.374" v="4761" actId="208"/>
          <ac:picMkLst>
            <pc:docMk/>
            <pc:sldMk cId="2659006558" sldId="279"/>
            <ac:picMk id="3" creationId="{30B1E74E-882D-93EA-A9A0-CB80DE71AF08}"/>
          </ac:picMkLst>
        </pc:picChg>
        <pc:picChg chg="del">
          <ac:chgData name="Akanksha Kushwaha" userId="1f34db9a0e54c91e" providerId="LiveId" clId="{66AA271B-AFE7-4FDF-8002-2E1D3997969F}" dt="2024-07-12T18:12:29.634" v="2601" actId="478"/>
          <ac:picMkLst>
            <pc:docMk/>
            <pc:sldMk cId="2659006558" sldId="279"/>
            <ac:picMk id="9" creationId="{87B17533-AD4E-952C-05AF-00ABF7BFF977}"/>
          </ac:picMkLst>
        </pc:picChg>
      </pc:sldChg>
      <pc:sldChg chg="modSp add del mod">
        <pc:chgData name="Akanksha Kushwaha" userId="1f34db9a0e54c91e" providerId="LiveId" clId="{66AA271B-AFE7-4FDF-8002-2E1D3997969F}" dt="2024-07-12T18:46:21.303" v="2852" actId="2696"/>
        <pc:sldMkLst>
          <pc:docMk/>
          <pc:sldMk cId="1721239813" sldId="280"/>
        </pc:sldMkLst>
        <pc:spChg chg="mod">
          <ac:chgData name="Akanksha Kushwaha" userId="1f34db9a0e54c91e" providerId="LiveId" clId="{66AA271B-AFE7-4FDF-8002-2E1D3997969F}" dt="2024-07-12T18:46:14.805" v="2851" actId="21"/>
          <ac:spMkLst>
            <pc:docMk/>
            <pc:sldMk cId="1721239813" sldId="280"/>
            <ac:spMk id="3" creationId="{ABE6F942-2A3E-2D8E-B75F-FF1C4E629601}"/>
          </ac:spMkLst>
        </pc:spChg>
        <pc:spChg chg="mod">
          <ac:chgData name="Akanksha Kushwaha" userId="1f34db9a0e54c91e" providerId="LiveId" clId="{66AA271B-AFE7-4FDF-8002-2E1D3997969F}" dt="2024-07-12T18:32:19.104" v="2769" actId="20577"/>
          <ac:spMkLst>
            <pc:docMk/>
            <pc:sldMk cId="1721239813" sldId="280"/>
            <ac:spMk id="7" creationId="{968EA20D-61B9-F206-2AB8-56AA0B7B2CAA}"/>
          </ac:spMkLst>
        </pc:spChg>
      </pc:sldChg>
      <pc:sldChg chg="addSp delSp modSp new mod ord">
        <pc:chgData name="Akanksha Kushwaha" userId="1f34db9a0e54c91e" providerId="LiveId" clId="{66AA271B-AFE7-4FDF-8002-2E1D3997969F}" dt="2024-07-13T19:21:43.814" v="4705" actId="108"/>
        <pc:sldMkLst>
          <pc:docMk/>
          <pc:sldMk cId="2334651290" sldId="281"/>
        </pc:sldMkLst>
        <pc:spChg chg="del">
          <ac:chgData name="Akanksha Kushwaha" userId="1f34db9a0e54c91e" providerId="LiveId" clId="{66AA271B-AFE7-4FDF-8002-2E1D3997969F}" dt="2024-07-12T19:12:21.599" v="2987" actId="478"/>
          <ac:spMkLst>
            <pc:docMk/>
            <pc:sldMk cId="2334651290" sldId="281"/>
            <ac:spMk id="2" creationId="{298A19AF-41CF-F785-16E4-128CE34A5871}"/>
          </ac:spMkLst>
        </pc:spChg>
        <pc:spChg chg="add mod ord">
          <ac:chgData name="Akanksha Kushwaha" userId="1f34db9a0e54c91e" providerId="LiveId" clId="{66AA271B-AFE7-4FDF-8002-2E1D3997969F}" dt="2024-07-13T15:45:04.964" v="4559" actId="167"/>
          <ac:spMkLst>
            <pc:docMk/>
            <pc:sldMk cId="2334651290" sldId="281"/>
            <ac:spMk id="2" creationId="{BDCE1587-F2BD-6830-A2CC-1DE15F49E76C}"/>
          </ac:spMkLst>
        </pc:spChg>
        <pc:spChg chg="del">
          <ac:chgData name="Akanksha Kushwaha" userId="1f34db9a0e54c91e" providerId="LiveId" clId="{66AA271B-AFE7-4FDF-8002-2E1D3997969F}" dt="2024-07-12T19:12:23.969" v="2988" actId="478"/>
          <ac:spMkLst>
            <pc:docMk/>
            <pc:sldMk cId="2334651290" sldId="281"/>
            <ac:spMk id="3" creationId="{3B5F268A-6904-4D3B-630A-1A52436B66C1}"/>
          </ac:spMkLst>
        </pc:spChg>
        <pc:spChg chg="add del mod">
          <ac:chgData name="Akanksha Kushwaha" userId="1f34db9a0e54c91e" providerId="LiveId" clId="{66AA271B-AFE7-4FDF-8002-2E1D3997969F}" dt="2024-07-13T19:21:43.814" v="4705" actId="108"/>
          <ac:spMkLst>
            <pc:docMk/>
            <pc:sldMk cId="2334651290" sldId="281"/>
            <ac:spMk id="6" creationId="{0CA73066-0EB1-B1D2-79DA-51E39145BB6E}"/>
          </ac:spMkLst>
        </pc:spChg>
        <pc:spChg chg="add mod">
          <ac:chgData name="Akanksha Kushwaha" userId="1f34db9a0e54c91e" providerId="LiveId" clId="{66AA271B-AFE7-4FDF-8002-2E1D3997969F}" dt="2024-07-13T15:46:20.267" v="4573" actId="208"/>
          <ac:spMkLst>
            <pc:docMk/>
            <pc:sldMk cId="2334651290" sldId="281"/>
            <ac:spMk id="8" creationId="{58336C73-6543-D26F-927C-22F1DBF3A11A}"/>
          </ac:spMkLst>
        </pc:spChg>
        <pc:picChg chg="add del">
          <ac:chgData name="Akanksha Kushwaha" userId="1f34db9a0e54c91e" providerId="LiveId" clId="{66AA271B-AFE7-4FDF-8002-2E1D3997969F}" dt="2024-07-12T19:50:41.606" v="3096" actId="22"/>
          <ac:picMkLst>
            <pc:docMk/>
            <pc:sldMk cId="2334651290" sldId="281"/>
            <ac:picMk id="5" creationId="{C4B0EBD4-FFD4-095A-BF52-3D3915B5EBDC}"/>
          </ac:picMkLst>
        </pc:picChg>
      </pc:sldChg>
      <pc:sldChg chg="addSp modSp add mod">
        <pc:chgData name="Akanksha Kushwaha" userId="1f34db9a0e54c91e" providerId="LiveId" clId="{66AA271B-AFE7-4FDF-8002-2E1D3997969F}" dt="2024-07-14T18:04:58.386" v="4806" actId="20577"/>
        <pc:sldMkLst>
          <pc:docMk/>
          <pc:sldMk cId="959731266" sldId="282"/>
        </pc:sldMkLst>
        <pc:spChg chg="add mod ord">
          <ac:chgData name="Akanksha Kushwaha" userId="1f34db9a0e54c91e" providerId="LiveId" clId="{66AA271B-AFE7-4FDF-8002-2E1D3997969F}" dt="2024-07-13T15:29:17.589" v="4552" actId="167"/>
          <ac:spMkLst>
            <pc:docMk/>
            <pc:sldMk cId="959731266" sldId="282"/>
            <ac:spMk id="2" creationId="{7D53C58F-3181-0DA5-1282-60B895E50183}"/>
          </ac:spMkLst>
        </pc:spChg>
        <pc:spChg chg="mod">
          <ac:chgData name="Akanksha Kushwaha" userId="1f34db9a0e54c91e" providerId="LiveId" clId="{66AA271B-AFE7-4FDF-8002-2E1D3997969F}" dt="2024-07-14T18:04:58.386" v="4806" actId="20577"/>
          <ac:spMkLst>
            <pc:docMk/>
            <pc:sldMk cId="959731266" sldId="282"/>
            <ac:spMk id="3" creationId="{ABE6F942-2A3E-2D8E-B75F-FF1C4E629601}"/>
          </ac:spMkLst>
        </pc:spChg>
        <pc:spChg chg="mod">
          <ac:chgData name="Akanksha Kushwaha" userId="1f34db9a0e54c91e" providerId="LiveId" clId="{66AA271B-AFE7-4FDF-8002-2E1D3997969F}" dt="2024-07-13T19:21:35.162" v="4704" actId="108"/>
          <ac:spMkLst>
            <pc:docMk/>
            <pc:sldMk cId="959731266" sldId="282"/>
            <ac:spMk id="7" creationId="{968EA20D-61B9-F206-2AB8-56AA0B7B2CAA}"/>
          </ac:spMkLst>
        </pc:spChg>
      </pc:sldChg>
      <pc:sldChg chg="addSp delSp modSp add del mod">
        <pc:chgData name="Akanksha Kushwaha" userId="1f34db9a0e54c91e" providerId="LiveId" clId="{66AA271B-AFE7-4FDF-8002-2E1D3997969F}" dt="2024-07-14T16:11:17.688" v="4770" actId="208"/>
        <pc:sldMkLst>
          <pc:docMk/>
          <pc:sldMk cId="2205517428" sldId="283"/>
        </pc:sldMkLst>
        <pc:spChg chg="add mod ord">
          <ac:chgData name="Akanksha Kushwaha" userId="1f34db9a0e54c91e" providerId="LiveId" clId="{66AA271B-AFE7-4FDF-8002-2E1D3997969F}" dt="2024-07-13T15:46:00.860" v="4569" actId="167"/>
          <ac:spMkLst>
            <pc:docMk/>
            <pc:sldMk cId="2205517428" sldId="283"/>
            <ac:spMk id="2" creationId="{DDD4F808-68ED-EB61-1E6E-38E4CF5E2C00}"/>
          </ac:spMkLst>
        </pc:spChg>
        <pc:spChg chg="mod">
          <ac:chgData name="Akanksha Kushwaha" userId="1f34db9a0e54c91e" providerId="LiveId" clId="{66AA271B-AFE7-4FDF-8002-2E1D3997969F}" dt="2024-07-13T19:21:52.010" v="4707" actId="14100"/>
          <ac:spMkLst>
            <pc:docMk/>
            <pc:sldMk cId="2205517428" sldId="283"/>
            <ac:spMk id="4" creationId="{6D73F177-C35E-23C3-6CF3-0BA51E6A5C51}"/>
          </ac:spMkLst>
        </pc:spChg>
        <pc:picChg chg="add del mod">
          <ac:chgData name="Akanksha Kushwaha" userId="1f34db9a0e54c91e" providerId="LiveId" clId="{66AA271B-AFE7-4FDF-8002-2E1D3997969F}" dt="2024-07-13T14:37:37.368" v="4348" actId="478"/>
          <ac:picMkLst>
            <pc:docMk/>
            <pc:sldMk cId="2205517428" sldId="283"/>
            <ac:picMk id="3" creationId="{AE6040CA-9E4E-0D7B-FE7C-8587D996A3AA}"/>
          </ac:picMkLst>
        </pc:picChg>
        <pc:picChg chg="add mod">
          <ac:chgData name="Akanksha Kushwaha" userId="1f34db9a0e54c91e" providerId="LiveId" clId="{66AA271B-AFE7-4FDF-8002-2E1D3997969F}" dt="2024-07-14T16:11:17.688" v="4770" actId="208"/>
          <ac:picMkLst>
            <pc:docMk/>
            <pc:sldMk cId="2205517428" sldId="283"/>
            <ac:picMk id="5" creationId="{F5329D7B-52D3-6D27-B3C7-E1E8E48971A2}"/>
          </ac:picMkLst>
        </pc:picChg>
        <pc:picChg chg="del">
          <ac:chgData name="Akanksha Kushwaha" userId="1f34db9a0e54c91e" providerId="LiveId" clId="{66AA271B-AFE7-4FDF-8002-2E1D3997969F}" dt="2024-07-12T19:50:45.343" v="3098" actId="478"/>
          <ac:picMkLst>
            <pc:docMk/>
            <pc:sldMk cId="2205517428" sldId="283"/>
            <ac:picMk id="9" creationId="{87B17533-AD4E-952C-05AF-00ABF7BFF977}"/>
          </ac:picMkLst>
        </pc:picChg>
      </pc:sldChg>
      <pc:sldChg chg="add del">
        <pc:chgData name="Akanksha Kushwaha" userId="1f34db9a0e54c91e" providerId="LiveId" clId="{66AA271B-AFE7-4FDF-8002-2E1D3997969F}" dt="2024-07-12T19:50:33.461" v="3093" actId="47"/>
        <pc:sldMkLst>
          <pc:docMk/>
          <pc:sldMk cId="1690855799" sldId="284"/>
        </pc:sldMkLst>
      </pc:sldChg>
      <pc:sldChg chg="addSp delSp modSp add mod">
        <pc:chgData name="Akanksha Kushwaha" userId="1f34db9a0e54c91e" providerId="LiveId" clId="{66AA271B-AFE7-4FDF-8002-2E1D3997969F}" dt="2024-07-14T16:11:33.982" v="4775" actId="1076"/>
        <pc:sldMkLst>
          <pc:docMk/>
          <pc:sldMk cId="3001213740" sldId="284"/>
        </pc:sldMkLst>
        <pc:spChg chg="add mod ord">
          <ac:chgData name="Akanksha Kushwaha" userId="1f34db9a0e54c91e" providerId="LiveId" clId="{66AA271B-AFE7-4FDF-8002-2E1D3997969F}" dt="2024-07-13T15:46:33.163" v="4575" actId="167"/>
          <ac:spMkLst>
            <pc:docMk/>
            <pc:sldMk cId="3001213740" sldId="284"/>
            <ac:spMk id="5" creationId="{93903625-FFB6-D25B-128C-6C5D884AFF88}"/>
          </ac:spMkLst>
        </pc:spChg>
        <pc:spChg chg="mod">
          <ac:chgData name="Akanksha Kushwaha" userId="1f34db9a0e54c91e" providerId="LiveId" clId="{66AA271B-AFE7-4FDF-8002-2E1D3997969F}" dt="2024-07-13T19:21:58.644" v="4708" actId="108"/>
          <ac:spMkLst>
            <pc:docMk/>
            <pc:sldMk cId="3001213740" sldId="284"/>
            <ac:spMk id="6" creationId="{CDD40481-4F34-6227-D578-C832034AD27C}"/>
          </ac:spMkLst>
        </pc:spChg>
        <pc:spChg chg="add mod">
          <ac:chgData name="Akanksha Kushwaha" userId="1f34db9a0e54c91e" providerId="LiveId" clId="{66AA271B-AFE7-4FDF-8002-2E1D3997969F}" dt="2024-07-13T15:46:44.405" v="4577" actId="255"/>
          <ac:spMkLst>
            <pc:docMk/>
            <pc:sldMk cId="3001213740" sldId="284"/>
            <ac:spMk id="8" creationId="{C612608D-70DF-B917-1910-CFC474CFCE58}"/>
          </ac:spMkLst>
        </pc:spChg>
        <pc:spChg chg="mod">
          <ac:chgData name="Akanksha Kushwaha" userId="1f34db9a0e54c91e" providerId="LiveId" clId="{66AA271B-AFE7-4FDF-8002-2E1D3997969F}" dt="2024-07-13T15:46:40.153" v="4576" actId="255"/>
          <ac:spMkLst>
            <pc:docMk/>
            <pc:sldMk cId="3001213740" sldId="284"/>
            <ac:spMk id="10" creationId="{6C970D60-25AF-D4AB-9236-FA010DAF7906}"/>
          </ac:spMkLst>
        </pc:spChg>
        <pc:spChg chg="del mod">
          <ac:chgData name="Akanksha Kushwaha" userId="1f34db9a0e54c91e" providerId="LiveId" clId="{66AA271B-AFE7-4FDF-8002-2E1D3997969F}" dt="2024-07-13T14:39:08.362" v="4356" actId="478"/>
          <ac:spMkLst>
            <pc:docMk/>
            <pc:sldMk cId="3001213740" sldId="284"/>
            <ac:spMk id="16" creationId="{ADA34770-495B-46C9-F6A8-64FFC33ADF08}"/>
          </ac:spMkLst>
        </pc:spChg>
        <pc:picChg chg="add mod">
          <ac:chgData name="Akanksha Kushwaha" userId="1f34db9a0e54c91e" providerId="LiveId" clId="{66AA271B-AFE7-4FDF-8002-2E1D3997969F}" dt="2024-07-14T16:11:25.380" v="4772" actId="208"/>
          <ac:picMkLst>
            <pc:docMk/>
            <pc:sldMk cId="3001213740" sldId="284"/>
            <ac:picMk id="2" creationId="{2DB3B5A7-F9CC-AC5E-AAA2-9795AF907A66}"/>
          </ac:picMkLst>
        </pc:picChg>
        <pc:picChg chg="add mod">
          <ac:chgData name="Akanksha Kushwaha" userId="1f34db9a0e54c91e" providerId="LiveId" clId="{66AA271B-AFE7-4FDF-8002-2E1D3997969F}" dt="2024-07-14T16:11:22.636" v="4771" actId="208"/>
          <ac:picMkLst>
            <pc:docMk/>
            <pc:sldMk cId="3001213740" sldId="284"/>
            <ac:picMk id="3" creationId="{4BA0F5F1-C296-6AF1-F190-30983A820C2F}"/>
          </ac:picMkLst>
        </pc:picChg>
        <pc:picChg chg="add mod">
          <ac:chgData name="Akanksha Kushwaha" userId="1f34db9a0e54c91e" providerId="LiveId" clId="{66AA271B-AFE7-4FDF-8002-2E1D3997969F}" dt="2024-07-14T16:11:27.701" v="4773" actId="208"/>
          <ac:picMkLst>
            <pc:docMk/>
            <pc:sldMk cId="3001213740" sldId="284"/>
            <ac:picMk id="4" creationId="{3510AE8D-5B3A-6492-32D0-B7DF2218166F}"/>
          </ac:picMkLst>
        </pc:picChg>
        <pc:picChg chg="add del mod">
          <ac:chgData name="Akanksha Kushwaha" userId="1f34db9a0e54c91e" providerId="LiveId" clId="{66AA271B-AFE7-4FDF-8002-2E1D3997969F}" dt="2024-07-13T14:38:59.920" v="4354" actId="478"/>
          <ac:picMkLst>
            <pc:docMk/>
            <pc:sldMk cId="3001213740" sldId="284"/>
            <ac:picMk id="5" creationId="{C62C22B1-681E-7224-0264-BC02BA1FA049}"/>
          </ac:picMkLst>
        </pc:picChg>
        <pc:picChg chg="add mod">
          <ac:chgData name="Akanksha Kushwaha" userId="1f34db9a0e54c91e" providerId="LiveId" clId="{66AA271B-AFE7-4FDF-8002-2E1D3997969F}" dt="2024-07-14T16:11:33.982" v="4775" actId="1076"/>
          <ac:picMkLst>
            <pc:docMk/>
            <pc:sldMk cId="3001213740" sldId="284"/>
            <ac:picMk id="7" creationId="{09428FDB-9911-8FF8-EA67-037D7BF13362}"/>
          </ac:picMkLst>
        </pc:picChg>
        <pc:picChg chg="del">
          <ac:chgData name="Akanksha Kushwaha" userId="1f34db9a0e54c91e" providerId="LiveId" clId="{66AA271B-AFE7-4FDF-8002-2E1D3997969F}" dt="2024-07-12T19:52:30.308" v="3118" actId="478"/>
          <ac:picMkLst>
            <pc:docMk/>
            <pc:sldMk cId="3001213740" sldId="284"/>
            <ac:picMk id="13" creationId="{20B26F91-BE95-C560-F237-284F31E8D83D}"/>
          </ac:picMkLst>
        </pc:picChg>
        <pc:picChg chg="del">
          <ac:chgData name="Akanksha Kushwaha" userId="1f34db9a0e54c91e" providerId="LiveId" clId="{66AA271B-AFE7-4FDF-8002-2E1D3997969F}" dt="2024-07-12T19:52:30.989" v="3119" actId="478"/>
          <ac:picMkLst>
            <pc:docMk/>
            <pc:sldMk cId="3001213740" sldId="284"/>
            <ac:picMk id="15" creationId="{1170356B-BDE2-1116-6F8B-1CB477B9FFF4}"/>
          </ac:picMkLst>
        </pc:picChg>
      </pc:sldChg>
      <pc:sldChg chg="addSp delSp modSp add mod">
        <pc:chgData name="Akanksha Kushwaha" userId="1f34db9a0e54c91e" providerId="LiveId" clId="{66AA271B-AFE7-4FDF-8002-2E1D3997969F}" dt="2024-07-14T16:12:36.158" v="4783" actId="20577"/>
        <pc:sldMkLst>
          <pc:docMk/>
          <pc:sldMk cId="1536225331" sldId="285"/>
        </pc:sldMkLst>
        <pc:spChg chg="add mod ord">
          <ac:chgData name="Akanksha Kushwaha" userId="1f34db9a0e54c91e" providerId="LiveId" clId="{66AA271B-AFE7-4FDF-8002-2E1D3997969F}" dt="2024-07-13T15:47:15.949" v="4584" actId="167"/>
          <ac:spMkLst>
            <pc:docMk/>
            <pc:sldMk cId="1536225331" sldId="285"/>
            <ac:spMk id="2" creationId="{11E00DE7-41C1-5757-25BF-CD6364109991}"/>
          </ac:spMkLst>
        </pc:spChg>
        <pc:spChg chg="add mod">
          <ac:chgData name="Akanksha Kushwaha" userId="1f34db9a0e54c91e" providerId="LiveId" clId="{66AA271B-AFE7-4FDF-8002-2E1D3997969F}" dt="2024-07-14T16:12:14.453" v="4779" actId="6549"/>
          <ac:spMkLst>
            <pc:docMk/>
            <pc:sldMk cId="1536225331" sldId="285"/>
            <ac:spMk id="3" creationId="{770EB23A-1EFD-D427-8D12-37FB8192C6BB}"/>
          </ac:spMkLst>
        </pc:spChg>
        <pc:spChg chg="mod">
          <ac:chgData name="Akanksha Kushwaha" userId="1f34db9a0e54c91e" providerId="LiveId" clId="{66AA271B-AFE7-4FDF-8002-2E1D3997969F}" dt="2024-07-13T19:22:06.159" v="4709" actId="108"/>
          <ac:spMkLst>
            <pc:docMk/>
            <pc:sldMk cId="1536225331" sldId="285"/>
            <ac:spMk id="6" creationId="{CDD40481-4F34-6227-D578-C832034AD27C}"/>
          </ac:spMkLst>
        </pc:spChg>
        <pc:spChg chg="mod">
          <ac:chgData name="Akanksha Kushwaha" userId="1f34db9a0e54c91e" providerId="LiveId" clId="{66AA271B-AFE7-4FDF-8002-2E1D3997969F}" dt="2024-07-14T16:12:36.158" v="4783" actId="20577"/>
          <ac:spMkLst>
            <pc:docMk/>
            <pc:sldMk cId="1536225331" sldId="285"/>
            <ac:spMk id="10" creationId="{6C970D60-25AF-D4AB-9236-FA010DAF7906}"/>
          </ac:spMkLst>
        </pc:spChg>
        <pc:spChg chg="del mod">
          <ac:chgData name="Akanksha Kushwaha" userId="1f34db9a0e54c91e" providerId="LiveId" clId="{66AA271B-AFE7-4FDF-8002-2E1D3997969F}" dt="2024-07-13T14:40:54.671" v="4368" actId="478"/>
          <ac:spMkLst>
            <pc:docMk/>
            <pc:sldMk cId="1536225331" sldId="285"/>
            <ac:spMk id="16" creationId="{ADA34770-495B-46C9-F6A8-64FFC33ADF08}"/>
          </ac:spMkLst>
        </pc:spChg>
        <pc:picChg chg="add del mod">
          <ac:chgData name="Akanksha Kushwaha" userId="1f34db9a0e54c91e" providerId="LiveId" clId="{66AA271B-AFE7-4FDF-8002-2E1D3997969F}" dt="2024-07-13T14:42:06.184" v="4375" actId="478"/>
          <ac:picMkLst>
            <pc:docMk/>
            <pc:sldMk cId="1536225331" sldId="285"/>
            <ac:picMk id="2" creationId="{ACB2A180-75C7-0414-F554-91D0F108A94A}"/>
          </ac:picMkLst>
        </pc:picChg>
        <pc:picChg chg="del">
          <ac:chgData name="Akanksha Kushwaha" userId="1f34db9a0e54c91e" providerId="LiveId" clId="{66AA271B-AFE7-4FDF-8002-2E1D3997969F}" dt="2024-07-12T20:22:14.359" v="3530" actId="478"/>
          <ac:picMkLst>
            <pc:docMk/>
            <pc:sldMk cId="1536225331" sldId="285"/>
            <ac:picMk id="3" creationId="{4BA0F5F1-C296-6AF1-F190-30983A820C2F}"/>
          </ac:picMkLst>
        </pc:picChg>
        <pc:picChg chg="add mod">
          <ac:chgData name="Akanksha Kushwaha" userId="1f34db9a0e54c91e" providerId="LiveId" clId="{66AA271B-AFE7-4FDF-8002-2E1D3997969F}" dt="2024-07-14T16:12:07.136" v="4778" actId="1076"/>
          <ac:picMkLst>
            <pc:docMk/>
            <pc:sldMk cId="1536225331" sldId="285"/>
            <ac:picMk id="4" creationId="{BDFF44DA-9E0C-1F4A-FB64-52798C2F51FA}"/>
          </ac:picMkLst>
        </pc:picChg>
        <pc:picChg chg="del">
          <ac:chgData name="Akanksha Kushwaha" userId="1f34db9a0e54c91e" providerId="LiveId" clId="{66AA271B-AFE7-4FDF-8002-2E1D3997969F}" dt="2024-07-12T20:22:15.677" v="3531" actId="478"/>
          <ac:picMkLst>
            <pc:docMk/>
            <pc:sldMk cId="1536225331" sldId="285"/>
            <ac:picMk id="5" creationId="{C62C22B1-681E-7224-0264-BC02BA1FA049}"/>
          </ac:picMkLst>
        </pc:picChg>
        <pc:picChg chg="add mod">
          <ac:chgData name="Akanksha Kushwaha" userId="1f34db9a0e54c91e" providerId="LiveId" clId="{66AA271B-AFE7-4FDF-8002-2E1D3997969F}" dt="2024-07-14T16:11:43.951" v="4776" actId="208"/>
          <ac:picMkLst>
            <pc:docMk/>
            <pc:sldMk cId="1536225331" sldId="285"/>
            <ac:picMk id="7" creationId="{C2B602BB-DEFC-238C-6989-28FD5C64EB47}"/>
          </ac:picMkLst>
        </pc:picChg>
        <pc:picChg chg="add del">
          <ac:chgData name="Akanksha Kushwaha" userId="1f34db9a0e54c91e" providerId="LiveId" clId="{66AA271B-AFE7-4FDF-8002-2E1D3997969F}" dt="2024-07-12T20:25:14.235" v="3566" actId="22"/>
          <ac:picMkLst>
            <pc:docMk/>
            <pc:sldMk cId="1536225331" sldId="285"/>
            <ac:picMk id="8" creationId="{5F70FD66-C6F3-A70C-F80E-6B5E9834E009}"/>
          </ac:picMkLst>
        </pc:picChg>
        <pc:picChg chg="add del mod">
          <ac:chgData name="Akanksha Kushwaha" userId="1f34db9a0e54c91e" providerId="LiveId" clId="{66AA271B-AFE7-4FDF-8002-2E1D3997969F}" dt="2024-07-12T21:03:15.986" v="3597" actId="478"/>
          <ac:picMkLst>
            <pc:docMk/>
            <pc:sldMk cId="1536225331" sldId="285"/>
            <ac:picMk id="11" creationId="{C51B87BD-0512-1815-892F-C49FB268FE6F}"/>
          </ac:picMkLst>
        </pc:picChg>
        <pc:picChg chg="add del mod">
          <ac:chgData name="Akanksha Kushwaha" userId="1f34db9a0e54c91e" providerId="LiveId" clId="{66AA271B-AFE7-4FDF-8002-2E1D3997969F}" dt="2024-07-12T21:03:32.993" v="3606" actId="478"/>
          <ac:picMkLst>
            <pc:docMk/>
            <pc:sldMk cId="1536225331" sldId="285"/>
            <ac:picMk id="13" creationId="{AFF615C4-6C8D-5F71-4A82-5E2A7DB818CB}"/>
          </ac:picMkLst>
        </pc:picChg>
        <pc:picChg chg="add del mod">
          <ac:chgData name="Akanksha Kushwaha" userId="1f34db9a0e54c91e" providerId="LiveId" clId="{66AA271B-AFE7-4FDF-8002-2E1D3997969F}" dt="2024-07-13T14:40:46.417" v="4364" actId="478"/>
          <ac:picMkLst>
            <pc:docMk/>
            <pc:sldMk cId="1536225331" sldId="285"/>
            <ac:picMk id="15" creationId="{58CDEA9C-2E93-B40D-010E-D3A4B6D4E628}"/>
          </ac:picMkLst>
        </pc:picChg>
        <pc:picChg chg="add del mod">
          <ac:chgData name="Akanksha Kushwaha" userId="1f34db9a0e54c91e" providerId="LiveId" clId="{66AA271B-AFE7-4FDF-8002-2E1D3997969F}" dt="2024-07-13T14:40:47.122" v="4365" actId="478"/>
          <ac:picMkLst>
            <pc:docMk/>
            <pc:sldMk cId="1536225331" sldId="285"/>
            <ac:picMk id="18" creationId="{68F8197A-26BD-78BC-FB98-06ED36F67D0F}"/>
          </ac:picMkLst>
        </pc:picChg>
        <pc:picChg chg="add del mod">
          <ac:chgData name="Akanksha Kushwaha" userId="1f34db9a0e54c91e" providerId="LiveId" clId="{66AA271B-AFE7-4FDF-8002-2E1D3997969F}" dt="2024-07-13T14:40:47.566" v="4366" actId="478"/>
          <ac:picMkLst>
            <pc:docMk/>
            <pc:sldMk cId="1536225331" sldId="285"/>
            <ac:picMk id="20" creationId="{AB80AEE9-158D-0C88-4D25-BDF4BD7CCFD4}"/>
          </ac:picMkLst>
        </pc:picChg>
      </pc:sldChg>
      <pc:sldChg chg="addSp modSp add mod">
        <pc:chgData name="Akanksha Kushwaha" userId="1f34db9a0e54c91e" providerId="LiveId" clId="{66AA271B-AFE7-4FDF-8002-2E1D3997969F}" dt="2024-07-13T19:22:12.754" v="4710" actId="108"/>
        <pc:sldMkLst>
          <pc:docMk/>
          <pc:sldMk cId="2376657134" sldId="286"/>
        </pc:sldMkLst>
        <pc:spChg chg="add mod ord">
          <ac:chgData name="Akanksha Kushwaha" userId="1f34db9a0e54c91e" providerId="LiveId" clId="{66AA271B-AFE7-4FDF-8002-2E1D3997969F}" dt="2024-07-13T15:48:44.322" v="4603" actId="167"/>
          <ac:spMkLst>
            <pc:docMk/>
            <pc:sldMk cId="2376657134" sldId="286"/>
            <ac:spMk id="2" creationId="{4529AC7A-FA81-5A04-9CEE-15F940F7D8BC}"/>
          </ac:spMkLst>
        </pc:spChg>
        <pc:spChg chg="mod">
          <ac:chgData name="Akanksha Kushwaha" userId="1f34db9a0e54c91e" providerId="LiveId" clId="{66AA271B-AFE7-4FDF-8002-2E1D3997969F}" dt="2024-07-13T15:49:38.145" v="4611" actId="208"/>
          <ac:spMkLst>
            <pc:docMk/>
            <pc:sldMk cId="2376657134" sldId="286"/>
            <ac:spMk id="3" creationId="{ABE6F942-2A3E-2D8E-B75F-FF1C4E629601}"/>
          </ac:spMkLst>
        </pc:spChg>
        <pc:spChg chg="mod">
          <ac:chgData name="Akanksha Kushwaha" userId="1f34db9a0e54c91e" providerId="LiveId" clId="{66AA271B-AFE7-4FDF-8002-2E1D3997969F}" dt="2024-07-13T19:22:12.754" v="4710" actId="108"/>
          <ac:spMkLst>
            <pc:docMk/>
            <pc:sldMk cId="2376657134" sldId="286"/>
            <ac:spMk id="7" creationId="{968EA20D-61B9-F206-2AB8-56AA0B7B2CAA}"/>
          </ac:spMkLst>
        </pc:spChg>
      </pc:sldChg>
      <pc:sldChg chg="addSp delSp modSp add mod">
        <pc:chgData name="Akanksha Kushwaha" userId="1f34db9a0e54c91e" providerId="LiveId" clId="{66AA271B-AFE7-4FDF-8002-2E1D3997969F}" dt="2024-07-13T19:22:18.928" v="4712" actId="14100"/>
        <pc:sldMkLst>
          <pc:docMk/>
          <pc:sldMk cId="4075879315" sldId="287"/>
        </pc:sldMkLst>
        <pc:spChg chg="add mod ord">
          <ac:chgData name="Akanksha Kushwaha" userId="1f34db9a0e54c91e" providerId="LiveId" clId="{66AA271B-AFE7-4FDF-8002-2E1D3997969F}" dt="2024-07-13T15:49:20.117" v="4608" actId="167"/>
          <ac:spMkLst>
            <pc:docMk/>
            <pc:sldMk cId="4075879315" sldId="287"/>
            <ac:spMk id="2" creationId="{ECB29581-7E4B-502F-E35D-3299FBF505BA}"/>
          </ac:spMkLst>
        </pc:spChg>
        <pc:spChg chg="mod">
          <ac:chgData name="Akanksha Kushwaha" userId="1f34db9a0e54c91e" providerId="LiveId" clId="{66AA271B-AFE7-4FDF-8002-2E1D3997969F}" dt="2024-07-13T19:22:18.928" v="4712" actId="14100"/>
          <ac:spMkLst>
            <pc:docMk/>
            <pc:sldMk cId="4075879315" sldId="287"/>
            <ac:spMk id="4" creationId="{6D73F177-C35E-23C3-6CF3-0BA51E6A5C51}"/>
          </ac:spMkLst>
        </pc:spChg>
        <pc:spChg chg="add mod">
          <ac:chgData name="Akanksha Kushwaha" userId="1f34db9a0e54c91e" providerId="LiveId" clId="{66AA271B-AFE7-4FDF-8002-2E1D3997969F}" dt="2024-07-12T22:06:23.398" v="4163" actId="14100"/>
          <ac:spMkLst>
            <pc:docMk/>
            <pc:sldMk cId="4075879315" sldId="287"/>
            <ac:spMk id="5" creationId="{2456AB72-BF1A-E625-1086-BE08FEA5514B}"/>
          </ac:spMkLst>
        </pc:spChg>
        <pc:picChg chg="add mod">
          <ac:chgData name="Akanksha Kushwaha" userId="1f34db9a0e54c91e" providerId="LiveId" clId="{66AA271B-AFE7-4FDF-8002-2E1D3997969F}" dt="2024-07-13T15:49:27.707" v="4610" actId="14100"/>
          <ac:picMkLst>
            <pc:docMk/>
            <pc:sldMk cId="4075879315" sldId="287"/>
            <ac:picMk id="3" creationId="{2476572D-BA21-9489-7E6A-9CB15EEC356D}"/>
          </ac:picMkLst>
        </pc:picChg>
        <pc:picChg chg="del">
          <ac:chgData name="Akanksha Kushwaha" userId="1f34db9a0e54c91e" providerId="LiveId" clId="{66AA271B-AFE7-4FDF-8002-2E1D3997969F}" dt="2024-07-12T21:25:33.954" v="3798" actId="478"/>
          <ac:picMkLst>
            <pc:docMk/>
            <pc:sldMk cId="4075879315" sldId="287"/>
            <ac:picMk id="9" creationId="{87B17533-AD4E-952C-05AF-00ABF7BFF977}"/>
          </ac:picMkLst>
        </pc:picChg>
      </pc:sldChg>
      <pc:sldChg chg="addSp delSp modSp add mod modAnim">
        <pc:chgData name="Akanksha Kushwaha" userId="1f34db9a0e54c91e" providerId="LiveId" clId="{66AA271B-AFE7-4FDF-8002-2E1D3997969F}" dt="2024-07-13T19:22:42.940" v="4718" actId="14100"/>
        <pc:sldMkLst>
          <pc:docMk/>
          <pc:sldMk cId="1877306298" sldId="288"/>
        </pc:sldMkLst>
        <pc:spChg chg="add mod ord">
          <ac:chgData name="Akanksha Kushwaha" userId="1f34db9a0e54c91e" providerId="LiveId" clId="{66AA271B-AFE7-4FDF-8002-2E1D3997969F}" dt="2024-07-13T19:22:23.404" v="4714" actId="108"/>
          <ac:spMkLst>
            <pc:docMk/>
            <pc:sldMk cId="1877306298" sldId="288"/>
            <ac:spMk id="2" creationId="{3FFBC8F9-8993-27F6-16C4-3166EF4681E7}"/>
          </ac:spMkLst>
        </pc:spChg>
        <pc:spChg chg="mod">
          <ac:chgData name="Akanksha Kushwaha" userId="1f34db9a0e54c91e" providerId="LiveId" clId="{66AA271B-AFE7-4FDF-8002-2E1D3997969F}" dt="2024-07-13T19:22:42.940" v="4718" actId="14100"/>
          <ac:spMkLst>
            <pc:docMk/>
            <pc:sldMk cId="1877306298" sldId="288"/>
            <ac:spMk id="4" creationId="{6D73F177-C35E-23C3-6CF3-0BA51E6A5C51}"/>
          </ac:spMkLst>
        </pc:spChg>
        <pc:spChg chg="add mod">
          <ac:chgData name="Akanksha Kushwaha" userId="1f34db9a0e54c91e" providerId="LiveId" clId="{66AA271B-AFE7-4FDF-8002-2E1D3997969F}" dt="2024-07-12T22:06:31.223" v="4165" actId="14100"/>
          <ac:spMkLst>
            <pc:docMk/>
            <pc:sldMk cId="1877306298" sldId="288"/>
            <ac:spMk id="6" creationId="{C34A4189-1A36-C405-9BBA-3D228349B8CE}"/>
          </ac:spMkLst>
        </pc:spChg>
        <pc:graphicFrameChg chg="add del mod">
          <ac:chgData name="Akanksha Kushwaha" userId="1f34db9a0e54c91e" providerId="LiveId" clId="{66AA271B-AFE7-4FDF-8002-2E1D3997969F}" dt="2024-07-12T21:32:20.485" v="3837" actId="478"/>
          <ac:graphicFrameMkLst>
            <pc:docMk/>
            <pc:sldMk cId="1877306298" sldId="288"/>
            <ac:graphicFrameMk id="2" creationId="{63C24AC9-A2F7-4153-8FB9-E750395C206F}"/>
          </ac:graphicFrameMkLst>
        </pc:graphicFrameChg>
        <pc:picChg chg="del">
          <ac:chgData name="Akanksha Kushwaha" userId="1f34db9a0e54c91e" providerId="LiveId" clId="{66AA271B-AFE7-4FDF-8002-2E1D3997969F}" dt="2024-07-12T21:26:06.985" v="3832" actId="478"/>
          <ac:picMkLst>
            <pc:docMk/>
            <pc:sldMk cId="1877306298" sldId="288"/>
            <ac:picMk id="3" creationId="{2476572D-BA21-9489-7E6A-9CB15EEC356D}"/>
          </ac:picMkLst>
        </pc:picChg>
        <pc:picChg chg="add mod modCrop">
          <ac:chgData name="Akanksha Kushwaha" userId="1f34db9a0e54c91e" providerId="LiveId" clId="{66AA271B-AFE7-4FDF-8002-2E1D3997969F}" dt="2024-07-13T15:50:16.204" v="4618" actId="14100"/>
          <ac:picMkLst>
            <pc:docMk/>
            <pc:sldMk cId="1877306298" sldId="288"/>
            <ac:picMk id="5" creationId="{BD1BB249-0942-FFEC-8C3B-30DE8A48910E}"/>
          </ac:picMkLst>
        </pc:picChg>
      </pc:sldChg>
      <pc:sldChg chg="delSp modSp add mod">
        <pc:chgData name="Akanksha Kushwaha" userId="1f34db9a0e54c91e" providerId="LiveId" clId="{66AA271B-AFE7-4FDF-8002-2E1D3997969F}" dt="2024-07-13T15:56:53.213" v="4628" actId="478"/>
        <pc:sldMkLst>
          <pc:docMk/>
          <pc:sldMk cId="1399179251" sldId="289"/>
        </pc:sldMkLst>
        <pc:spChg chg="del mod">
          <ac:chgData name="Akanksha Kushwaha" userId="1f34db9a0e54c91e" providerId="LiveId" clId="{66AA271B-AFE7-4FDF-8002-2E1D3997969F}" dt="2024-07-13T15:56:53.213" v="4628" actId="478"/>
          <ac:spMkLst>
            <pc:docMk/>
            <pc:sldMk cId="1399179251" sldId="289"/>
            <ac:spMk id="2" creationId="{471C2931-7A7B-D40B-7689-5E4F4F891097}"/>
          </ac:spMkLst>
        </pc:spChg>
        <pc:spChg chg="mod">
          <ac:chgData name="Akanksha Kushwaha" userId="1f34db9a0e54c91e" providerId="LiveId" clId="{66AA271B-AFE7-4FDF-8002-2E1D3997969F}" dt="2024-07-13T15:50:39.864" v="4626" actId="20577"/>
          <ac:spMkLst>
            <pc:docMk/>
            <pc:sldMk cId="1399179251" sldId="289"/>
            <ac:spMk id="5" creationId="{734F8016-F02A-BB56-0EEE-615BCA49D1F6}"/>
          </ac:spMkLst>
        </pc:spChg>
      </pc:sldChg>
      <pc:sldChg chg="modSp add mod">
        <pc:chgData name="Akanksha Kushwaha" userId="1f34db9a0e54c91e" providerId="LiveId" clId="{66AA271B-AFE7-4FDF-8002-2E1D3997969F}" dt="2024-07-12T22:45:55.084" v="4309" actId="20577"/>
        <pc:sldMkLst>
          <pc:docMk/>
          <pc:sldMk cId="1598411463" sldId="290"/>
        </pc:sldMkLst>
        <pc:spChg chg="mod">
          <ac:chgData name="Akanksha Kushwaha" userId="1f34db9a0e54c91e" providerId="LiveId" clId="{66AA271B-AFE7-4FDF-8002-2E1D3997969F}" dt="2024-07-12T22:45:55.084" v="4309" actId="20577"/>
          <ac:spMkLst>
            <pc:docMk/>
            <pc:sldMk cId="1598411463" sldId="290"/>
            <ac:spMk id="5" creationId="{734F8016-F02A-BB56-0EEE-615BCA49D1F6}"/>
          </ac:spMkLst>
        </pc:spChg>
      </pc:sldChg>
      <pc:sldChg chg="add del">
        <pc:chgData name="Akanksha Kushwaha" userId="1f34db9a0e54c91e" providerId="LiveId" clId="{66AA271B-AFE7-4FDF-8002-2E1D3997969F}" dt="2024-07-13T14:41:43.472" v="4374" actId="47"/>
        <pc:sldMkLst>
          <pc:docMk/>
          <pc:sldMk cId="183338698" sldId="2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818B-356B-62A8-D1C3-655254B75D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7A7827-EC79-2C9F-195D-928B5A951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2A4F7A-5E29-ECD4-F4F9-2C0ADBD008BA}"/>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F0114AE8-9244-51EA-8C22-1BE9BC7E7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B8975-2D65-9F21-F2C0-F5129B672053}"/>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864719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B70E-A8C2-EB06-5382-2E03676625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ACC0B5-6948-F183-8436-A9CB064133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48820-FDDB-904F-6FFB-315D292532CB}"/>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3AB0B757-0004-78B8-4D79-D0AF335FB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43054-D3CD-556C-0F9F-0E27E41A4800}"/>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161012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40AAC-FBB4-A725-EE90-B08DE940CC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C17637-6D14-0898-3CE3-DD1FF7DB2D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15D4C-6B3C-4C41-ED0A-0663F610DFFE}"/>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4EE76B61-6FA9-5013-30C0-ACC923110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13839-BF29-78DD-08D3-1CF7127F3E14}"/>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419395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6549-759C-D0EE-FBB6-CA229E85F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51377-F14A-EBED-1010-400C1CA65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8E8B9-6558-170A-49FC-55470A3B42FF}"/>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0481F081-4FEF-ECFC-4038-E1AFEE34C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66DE5-9D20-4753-AE9F-D7076E45B144}"/>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106774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394E-C6E1-B497-7E53-EEC8C4B4A1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CA8A5C-E34F-18D5-CA3F-D67299EB3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EBD3A7-55EF-545C-66F0-27F3E6A04AAA}"/>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4D416459-475A-1F6E-C49B-8BEFD1724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BBD8A-7BC9-3183-C021-44B93BFD46A4}"/>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98183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7215-D669-FD7D-8C4C-88E0E0134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5BA1C-8EF5-BB0B-2F4B-5501F28D5A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FD3C42-9272-9C03-4331-315E006BD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19FC9-37EE-E541-D8DD-5424311D0B6B}"/>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6" name="Footer Placeholder 5">
            <a:extLst>
              <a:ext uri="{FF2B5EF4-FFF2-40B4-BE49-F238E27FC236}">
                <a16:creationId xmlns:a16="http://schemas.microsoft.com/office/drawing/2014/main" id="{5A94204E-9FB9-D1D0-AF61-7E0003F2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F0151-CB43-7B37-86F6-E3DD00CB7D69}"/>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3066105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B157-4738-FE1A-A7E5-41A5E4DBEE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3F2B8-6DF3-30E3-8F7E-3460B5482E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F9503A-2533-1A99-04B6-843753A28A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13CBF3-81BB-2B62-3BB6-4E503D181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DBEA0-C63A-559D-237A-86CC05407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B120E-EDBF-1CB3-B115-92C75A9DE76F}"/>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8" name="Footer Placeholder 7">
            <a:extLst>
              <a:ext uri="{FF2B5EF4-FFF2-40B4-BE49-F238E27FC236}">
                <a16:creationId xmlns:a16="http://schemas.microsoft.com/office/drawing/2014/main" id="{3671326B-8A00-0C9B-44F7-C5D6E7BA4C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0C4EFB-4DB7-8A81-92A7-94B956A1AC0A}"/>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368874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FD2C-09EB-EA60-12B4-D01CE519E9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0AD9B5-4397-0A3A-F94C-A2381737AFF9}"/>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4" name="Footer Placeholder 3">
            <a:extLst>
              <a:ext uri="{FF2B5EF4-FFF2-40B4-BE49-F238E27FC236}">
                <a16:creationId xmlns:a16="http://schemas.microsoft.com/office/drawing/2014/main" id="{64CD2C36-9CDF-D77A-240E-E0402712AF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DDD65A-36CA-A89C-B1C2-156B3A071244}"/>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1252843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2954-19D4-8F0F-D55A-FE584F69DF1F}"/>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3" name="Footer Placeholder 2">
            <a:extLst>
              <a:ext uri="{FF2B5EF4-FFF2-40B4-BE49-F238E27FC236}">
                <a16:creationId xmlns:a16="http://schemas.microsoft.com/office/drawing/2014/main" id="{8F3A469A-7805-9313-82F1-49B9FC9B7E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B59E4-C76D-DC16-388E-4DE6B7EEA74F}"/>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108338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478A-4321-AA19-9A7C-55238466F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B07044-1A97-3E46-81EB-330C61B6B9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8FEE36-D9D8-E486-5755-962C6DEA7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7D999-66D8-75A3-5423-0F31849D7F7F}"/>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6" name="Footer Placeholder 5">
            <a:extLst>
              <a:ext uri="{FF2B5EF4-FFF2-40B4-BE49-F238E27FC236}">
                <a16:creationId xmlns:a16="http://schemas.microsoft.com/office/drawing/2014/main" id="{C6FF6977-86C0-07C1-A1BC-52F4EB94C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B9354-2563-45E6-2888-BB0BEC02BFD5}"/>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2945199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CA9F-8C54-6D26-5FE0-FDCFEF694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4010B4-9160-9284-4418-C404C35066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D4B8A5-719F-A648-FC4D-8D5F3724F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790A2E-3B7C-7DDC-45C5-08AD457DC762}"/>
              </a:ext>
            </a:extLst>
          </p:cNvPr>
          <p:cNvSpPr>
            <a:spLocks noGrp="1"/>
          </p:cNvSpPr>
          <p:nvPr>
            <p:ph type="dt" sz="half" idx="10"/>
          </p:nvPr>
        </p:nvSpPr>
        <p:spPr/>
        <p:txBody>
          <a:bodyPr/>
          <a:lstStyle/>
          <a:p>
            <a:fld id="{5042C170-6B6A-4D8C-AA56-8A45C39E808F}" type="datetimeFigureOut">
              <a:rPr lang="en-US" smtClean="0"/>
              <a:t>7/14/2024</a:t>
            </a:fld>
            <a:endParaRPr lang="en-US"/>
          </a:p>
        </p:txBody>
      </p:sp>
      <p:sp>
        <p:nvSpPr>
          <p:cNvPr id="6" name="Footer Placeholder 5">
            <a:extLst>
              <a:ext uri="{FF2B5EF4-FFF2-40B4-BE49-F238E27FC236}">
                <a16:creationId xmlns:a16="http://schemas.microsoft.com/office/drawing/2014/main" id="{174E3FC5-08A2-13C0-5D98-C6EF99AD3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E03E8-9946-0CEB-E904-68381996EB58}"/>
              </a:ext>
            </a:extLst>
          </p:cNvPr>
          <p:cNvSpPr>
            <a:spLocks noGrp="1"/>
          </p:cNvSpPr>
          <p:nvPr>
            <p:ph type="sldNum" sz="quarter" idx="12"/>
          </p:nvPr>
        </p:nvSpPr>
        <p:spPr/>
        <p:txBody>
          <a:bodyPr/>
          <a:lstStyle/>
          <a:p>
            <a:fld id="{EA96E6F9-D1BD-46EB-8298-BE9776853F96}" type="slidenum">
              <a:rPr lang="en-US" smtClean="0"/>
              <a:t>‹#›</a:t>
            </a:fld>
            <a:endParaRPr lang="en-US"/>
          </a:p>
        </p:txBody>
      </p:sp>
    </p:spTree>
    <p:extLst>
      <p:ext uri="{BB962C8B-B14F-4D97-AF65-F5344CB8AC3E}">
        <p14:creationId xmlns:p14="http://schemas.microsoft.com/office/powerpoint/2010/main" val="2996199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5108F-F3C5-07DF-9295-0B0943276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98FFB3-2A9F-17CB-5C5C-4113FAD68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96A47-C0FC-6572-5991-9ADF2438F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2C170-6B6A-4D8C-AA56-8A45C39E808F}" type="datetimeFigureOut">
              <a:rPr lang="en-US" smtClean="0"/>
              <a:t>7/14/2024</a:t>
            </a:fld>
            <a:endParaRPr lang="en-US"/>
          </a:p>
        </p:txBody>
      </p:sp>
      <p:sp>
        <p:nvSpPr>
          <p:cNvPr id="5" name="Footer Placeholder 4">
            <a:extLst>
              <a:ext uri="{FF2B5EF4-FFF2-40B4-BE49-F238E27FC236}">
                <a16:creationId xmlns:a16="http://schemas.microsoft.com/office/drawing/2014/main" id="{46A83B37-D1BF-257E-293C-3D2FC4897B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D9E26E-C845-3EB5-285D-05BADE644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6E6F9-D1BD-46EB-8298-BE9776853F96}" type="slidenum">
              <a:rPr lang="en-US" smtClean="0"/>
              <a:t>‹#›</a:t>
            </a:fld>
            <a:endParaRPr lang="en-US"/>
          </a:p>
        </p:txBody>
      </p:sp>
    </p:spTree>
    <p:extLst>
      <p:ext uri="{BB962C8B-B14F-4D97-AF65-F5344CB8AC3E}">
        <p14:creationId xmlns:p14="http://schemas.microsoft.com/office/powerpoint/2010/main" val="309034104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atalog.data.gov/dataset/u-s-chronic-disease-indicators-cdi" TargetMode="External"/><Relationship Id="rId7" Type="http://schemas.openxmlformats.org/officeDocument/2006/relationships/hyperlink" Target="https://data.census.gov/table/ACSDP1Y2022.DP03?q=Economic%20charactertics&amp;g=010XX00US$0400000" TargetMode="External"/><Relationship Id="rId2" Type="http://schemas.openxmlformats.org/officeDocument/2006/relationships/hyperlink" Target="https://www.bls.gov/web/laus.supp.toc.htm" TargetMode="External"/><Relationship Id="rId1" Type="http://schemas.openxmlformats.org/officeDocument/2006/relationships/slideLayout" Target="../slideLayouts/slideLayout2.xml"/><Relationship Id="rId6" Type="http://schemas.openxmlformats.org/officeDocument/2006/relationships/hyperlink" Target="https://www.cdc.gov/nchs/pressroom/sosmap/suicide-mortality/suicide.htm" TargetMode="External"/><Relationship Id="rId5" Type="http://schemas.openxmlformats.org/officeDocument/2006/relationships/hyperlink" Target="https://usafacts.org/metrics/gross-domestic-product-gdp-by-state/" TargetMode="External"/><Relationship Id="rId4" Type="http://schemas.openxmlformats.org/officeDocument/2006/relationships/hyperlink" Target="https://wonder.cdc.gov/controller/datarequest/D7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BEE48E-AEDC-4E46-4C07-D9BC8A2CB2C6}"/>
              </a:ext>
            </a:extLst>
          </p:cNvPr>
          <p:cNvSpPr/>
          <p:nvPr/>
        </p:nvSpPr>
        <p:spPr>
          <a:xfrm>
            <a:off x="0" y="0"/>
            <a:ext cx="12192000" cy="6858000"/>
          </a:xfrm>
          <a:prstGeom prst="rect">
            <a:avLst/>
          </a:prstGeom>
          <a:solidFill>
            <a:srgbClr val="1212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BC7EC-B8E9-91FA-A9F8-5EB2C20A2439}"/>
              </a:ext>
            </a:extLst>
          </p:cNvPr>
          <p:cNvSpPr/>
          <p:nvPr/>
        </p:nvSpPr>
        <p:spPr>
          <a:xfrm>
            <a:off x="3876675" y="1695450"/>
            <a:ext cx="4152900" cy="4010025"/>
          </a:xfrm>
          <a:prstGeom prst="ellipse">
            <a:avLst/>
          </a:prstGeom>
          <a:solidFill>
            <a:srgbClr val="121212"/>
          </a:solidFill>
          <a:ln w="47625">
            <a:solidFill>
              <a:srgbClr val="FDBE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4CBF277-F38C-EBE5-8EE6-F5A0AE8015FD}"/>
              </a:ext>
            </a:extLst>
          </p:cNvPr>
          <p:cNvSpPr txBox="1"/>
          <p:nvPr/>
        </p:nvSpPr>
        <p:spPr>
          <a:xfrm>
            <a:off x="4009628" y="2957080"/>
            <a:ext cx="3886994" cy="1200329"/>
          </a:xfrm>
          <a:prstGeom prst="rect">
            <a:avLst/>
          </a:prstGeom>
          <a:noFill/>
        </p:spPr>
        <p:txBody>
          <a:bodyPr wrap="square" rtlCol="0">
            <a:spAutoFit/>
          </a:bodyPr>
          <a:lstStyle/>
          <a:p>
            <a:pPr algn="ctr"/>
            <a:r>
              <a:rPr lang="en-US" sz="3600" b="1" dirty="0">
                <a:solidFill>
                  <a:srgbClr val="FDBE0F"/>
                </a:solidFill>
                <a:latin typeface="Arial" panose="020B0604020202020204" pitchFamily="34" charset="0"/>
                <a:cs typeface="Arial" panose="020B0604020202020204" pitchFamily="34" charset="0"/>
              </a:rPr>
              <a:t>Power BI </a:t>
            </a:r>
          </a:p>
          <a:p>
            <a:pPr algn="ctr"/>
            <a:r>
              <a:rPr lang="en-US" sz="3600" b="1" dirty="0">
                <a:solidFill>
                  <a:srgbClr val="FDBE0F"/>
                </a:solidFill>
                <a:latin typeface="Arial" panose="020B0604020202020204" pitchFamily="34" charset="0"/>
                <a:cs typeface="Arial" panose="020B0604020202020204" pitchFamily="34" charset="0"/>
              </a:rPr>
              <a:t>Case Study </a:t>
            </a:r>
          </a:p>
        </p:txBody>
      </p:sp>
      <p:pic>
        <p:nvPicPr>
          <p:cNvPr id="2" name="Picture 2" descr="Power BI Logo [Microsoft] - PNG Logo Vector Brand Downloads (SVG, EPS)">
            <a:extLst>
              <a:ext uri="{FF2B5EF4-FFF2-40B4-BE49-F238E27FC236}">
                <a16:creationId xmlns:a16="http://schemas.microsoft.com/office/drawing/2014/main" id="{326C3628-0BD9-3ED7-5EEF-412D08AED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3348" y="145208"/>
            <a:ext cx="1781174" cy="1362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29E0C-6555-6275-331B-6D8368D475EA}"/>
              </a:ext>
            </a:extLst>
          </p:cNvPr>
          <p:cNvSpPr txBox="1"/>
          <p:nvPr/>
        </p:nvSpPr>
        <p:spPr>
          <a:xfrm>
            <a:off x="10506755" y="1498602"/>
            <a:ext cx="1054359" cy="307777"/>
          </a:xfrm>
          <a:prstGeom prst="rect">
            <a:avLst/>
          </a:prstGeom>
          <a:noFill/>
        </p:spPr>
        <p:txBody>
          <a:bodyPr wrap="square" rtlCol="0">
            <a:spAutoFit/>
          </a:bodyPr>
          <a:lstStyle/>
          <a:p>
            <a:pPr algn="ctr"/>
            <a:r>
              <a:rPr lang="en-US" sz="1400" b="1" dirty="0">
                <a:solidFill>
                  <a:srgbClr val="FDBE0F"/>
                </a:solidFill>
                <a:cs typeface="Arial" panose="020B0604020202020204" pitchFamily="34" charset="0"/>
              </a:rPr>
              <a:t>Power BI </a:t>
            </a:r>
          </a:p>
        </p:txBody>
      </p:sp>
      <p:pic>
        <p:nvPicPr>
          <p:cNvPr id="4" name="Picture 4" descr="South Florida Bulls - Wikipedia">
            <a:extLst>
              <a:ext uri="{FF2B5EF4-FFF2-40B4-BE49-F238E27FC236}">
                <a16:creationId xmlns:a16="http://schemas.microsoft.com/office/drawing/2014/main" id="{A40189A5-596F-B68B-7AA1-FB2012ADD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8" y="145208"/>
            <a:ext cx="1475008" cy="1181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37B4EBD-5C41-7F10-DE15-9C5EBDE0862E}"/>
              </a:ext>
            </a:extLst>
          </p:cNvPr>
          <p:cNvSpPr txBox="1"/>
          <p:nvPr/>
        </p:nvSpPr>
        <p:spPr>
          <a:xfrm>
            <a:off x="-1" y="1344713"/>
            <a:ext cx="1946495" cy="369332"/>
          </a:xfrm>
          <a:prstGeom prst="rect">
            <a:avLst/>
          </a:prstGeom>
          <a:noFill/>
        </p:spPr>
        <p:txBody>
          <a:bodyPr wrap="square" rtlCol="0">
            <a:spAutoFit/>
          </a:bodyPr>
          <a:lstStyle/>
          <a:p>
            <a:pPr algn="ctr"/>
            <a:r>
              <a:rPr lang="en-US" b="1" dirty="0">
                <a:solidFill>
                  <a:srgbClr val="CDC292"/>
                </a:solidFill>
                <a:latin typeface="Jumble" panose="020F0502020204030204" pitchFamily="2" charset="0"/>
                <a:cs typeface="Arial" panose="020B0604020202020204" pitchFamily="34" charset="0"/>
              </a:rPr>
              <a:t>Consulting.inc</a:t>
            </a:r>
          </a:p>
        </p:txBody>
      </p:sp>
    </p:spTree>
    <p:extLst>
      <p:ext uri="{BB962C8B-B14F-4D97-AF65-F5344CB8AC3E}">
        <p14:creationId xmlns:p14="http://schemas.microsoft.com/office/powerpoint/2010/main" val="63453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918F69-BEEC-C1CD-E517-9DFF167BFCAB}"/>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681486" y="128044"/>
            <a:ext cx="10670875" cy="584775"/>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Analysis : Power BI : Tab 2 : Family Income by Year Analysis</a:t>
            </a:r>
          </a:p>
        </p:txBody>
      </p:sp>
      <p:pic>
        <p:nvPicPr>
          <p:cNvPr id="9" name="Picture 8">
            <a:extLst>
              <a:ext uri="{FF2B5EF4-FFF2-40B4-BE49-F238E27FC236}">
                <a16:creationId xmlns:a16="http://schemas.microsoft.com/office/drawing/2014/main" id="{87B17533-AD4E-952C-05AF-00ABF7BFF977}"/>
              </a:ext>
            </a:extLst>
          </p:cNvPr>
          <p:cNvPicPr>
            <a:picLocks noChangeAspect="1"/>
          </p:cNvPicPr>
          <p:nvPr/>
        </p:nvPicPr>
        <p:blipFill>
          <a:blip r:embed="rId2"/>
          <a:stretch>
            <a:fillRect/>
          </a:stretch>
        </p:blipFill>
        <p:spPr>
          <a:xfrm>
            <a:off x="681487" y="1052944"/>
            <a:ext cx="11196477" cy="5677011"/>
          </a:xfrm>
          <a:prstGeom prst="rect">
            <a:avLst/>
          </a:prstGeom>
          <a:ln>
            <a:solidFill>
              <a:schemeClr val="accent6"/>
            </a:solidFill>
          </a:ln>
        </p:spPr>
      </p:pic>
    </p:spTree>
    <p:extLst>
      <p:ext uri="{BB962C8B-B14F-4D97-AF65-F5344CB8AC3E}">
        <p14:creationId xmlns:p14="http://schemas.microsoft.com/office/powerpoint/2010/main" val="2791428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927DBC-D22F-C3D8-DEC0-D8FF6FA69C42}"/>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183039" y="162232"/>
            <a:ext cx="12192000"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2 : Parameterized Visual : Set to “Mean Family Income”</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1149339" y="4190808"/>
            <a:ext cx="10185769" cy="20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10000"/>
              </a:lnSpc>
              <a:spcBef>
                <a:spcPct val="0"/>
              </a:spcBef>
              <a:spcAft>
                <a:spcPct val="0"/>
              </a:spcAft>
              <a:buNone/>
            </a:pPr>
            <a:r>
              <a:rPr lang="en-US" sz="1300" dirty="0"/>
              <a:t>Top Earners by state:</a:t>
            </a:r>
          </a:p>
          <a:p>
            <a:pPr eaLnBrk="0" fontAlgn="base" hangingPunct="0">
              <a:lnSpc>
                <a:spcPct val="110000"/>
              </a:lnSpc>
              <a:spcBef>
                <a:spcPct val="0"/>
              </a:spcBef>
              <a:spcAft>
                <a:spcPct val="0"/>
              </a:spcAft>
            </a:pPr>
            <a:r>
              <a:rPr lang="en-US" sz="1300" dirty="0"/>
              <a:t>This is a </a:t>
            </a:r>
            <a:r>
              <a:rPr lang="en-US" sz="1300" b="1" dirty="0"/>
              <a:t>Line and Stacked Column </a:t>
            </a:r>
            <a:r>
              <a:rPr lang="en-US" sz="1300" dirty="0"/>
              <a:t>Chart. It is a parameterized Visual that has 2 parameters Mean and Median Family Income.</a:t>
            </a:r>
          </a:p>
          <a:p>
            <a:pPr eaLnBrk="0" fontAlgn="base" hangingPunct="0">
              <a:lnSpc>
                <a:spcPct val="110000"/>
              </a:lnSpc>
              <a:spcBef>
                <a:spcPct val="0"/>
              </a:spcBef>
              <a:spcAft>
                <a:spcPct val="0"/>
              </a:spcAft>
            </a:pPr>
            <a:r>
              <a:rPr lang="en-US" sz="1300" b="1" dirty="0"/>
              <a:t>2019:</a:t>
            </a:r>
            <a:r>
              <a:rPr lang="en-US" sz="1300" dirty="0"/>
              <a:t> D.C. dominated with the highest average family income ($176,000!), followed by states like Massachusetts and Connecticut (around $140,000). These areas boasted strong economies but also pricier living costs. Their populations stayed steady.</a:t>
            </a:r>
          </a:p>
          <a:p>
            <a:pPr eaLnBrk="0" fontAlgn="base" hangingPunct="0">
              <a:lnSpc>
                <a:spcPct val="110000"/>
              </a:lnSpc>
              <a:spcBef>
                <a:spcPct val="0"/>
              </a:spcBef>
              <a:spcAft>
                <a:spcPct val="0"/>
              </a:spcAft>
            </a:pPr>
            <a:r>
              <a:rPr lang="en-US" sz="1300" b="1" dirty="0"/>
              <a:t>2020: </a:t>
            </a:r>
            <a:r>
              <a:rPr lang="en-US" sz="1300" dirty="0"/>
              <a:t>D.C. held onto the top spot ($174,000) even with the pandemic. Some states, like Connecticut and Massachusetts, kept their high incomes too. Interestingly, New York's population boomed (14%!), possibly due to people moving there or changing living situations during the pandemic.</a:t>
            </a:r>
          </a:p>
          <a:p>
            <a:pPr eaLnBrk="0" fontAlgn="base" hangingPunct="0">
              <a:lnSpc>
                <a:spcPct val="110000"/>
              </a:lnSpc>
              <a:spcBef>
                <a:spcPct val="0"/>
              </a:spcBef>
              <a:spcAft>
                <a:spcPct val="0"/>
              </a:spcAft>
            </a:pPr>
            <a:r>
              <a:rPr lang="en-US" sz="1300" b="1" dirty="0"/>
              <a:t>2021:</a:t>
            </a:r>
            <a:r>
              <a:rPr lang="en-US" sz="1300" dirty="0"/>
              <a:t> Good news! Average family incomes continued to climb, with D.C. reaching a whopping $192,000. Massachusetts and Connecticut stayed strong contenders (around $148,000-$151,000). This suggests a post-pandemic economic rebound. Population changes were more mixed this year, with states like Colorado and New Hampshire seeing a rise. </a:t>
            </a:r>
          </a:p>
        </p:txBody>
      </p:sp>
      <p:pic>
        <p:nvPicPr>
          <p:cNvPr id="9" name="Picture 8">
            <a:extLst>
              <a:ext uri="{FF2B5EF4-FFF2-40B4-BE49-F238E27FC236}">
                <a16:creationId xmlns:a16="http://schemas.microsoft.com/office/drawing/2014/main" id="{A52DEE30-5BDC-68B4-24D3-A8703ACCE0D1}"/>
              </a:ext>
            </a:extLst>
          </p:cNvPr>
          <p:cNvPicPr>
            <a:picLocks noChangeAspect="1"/>
          </p:cNvPicPr>
          <p:nvPr/>
        </p:nvPicPr>
        <p:blipFill>
          <a:blip r:embed="rId2"/>
          <a:stretch>
            <a:fillRect/>
          </a:stretch>
        </p:blipFill>
        <p:spPr>
          <a:xfrm>
            <a:off x="847274" y="859995"/>
            <a:ext cx="10677617" cy="2843965"/>
          </a:xfrm>
          <a:prstGeom prst="rect">
            <a:avLst/>
          </a:prstGeom>
          <a:ln>
            <a:solidFill>
              <a:schemeClr val="accent6"/>
            </a:solidFill>
          </a:ln>
        </p:spPr>
      </p:pic>
    </p:spTree>
    <p:extLst>
      <p:ext uri="{BB962C8B-B14F-4D97-AF65-F5344CB8AC3E}">
        <p14:creationId xmlns:p14="http://schemas.microsoft.com/office/powerpoint/2010/main" val="82996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16E299-5DD9-1F92-BEED-7C29AE4F1B8C}"/>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15268" y="168411"/>
            <a:ext cx="12506419"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2 : Parameterized Visual : Set to “Median Family Income”</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1149339" y="4190808"/>
            <a:ext cx="10185769" cy="20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10000"/>
              </a:lnSpc>
              <a:spcBef>
                <a:spcPct val="0"/>
              </a:spcBef>
              <a:spcAft>
                <a:spcPct val="0"/>
              </a:spcAft>
            </a:pPr>
            <a:r>
              <a:rPr lang="en-US" sz="1300" dirty="0"/>
              <a:t>This is a </a:t>
            </a:r>
            <a:r>
              <a:rPr lang="en-US" sz="1300" b="1" dirty="0"/>
              <a:t>Line and Stacked Column </a:t>
            </a:r>
            <a:r>
              <a:rPr lang="en-US" sz="1300" dirty="0"/>
              <a:t>Chart. It is a parameterized Visual that has 2 parameters Mean and Median Family Income.</a:t>
            </a:r>
          </a:p>
          <a:p>
            <a:pPr eaLnBrk="0" fontAlgn="base" hangingPunct="0">
              <a:lnSpc>
                <a:spcPct val="110000"/>
              </a:lnSpc>
              <a:spcBef>
                <a:spcPct val="0"/>
              </a:spcBef>
              <a:spcAft>
                <a:spcPct val="0"/>
              </a:spcAft>
            </a:pPr>
            <a:r>
              <a:rPr lang="en-US" sz="1300" b="1" dirty="0"/>
              <a:t>2019: </a:t>
            </a:r>
            <a:r>
              <a:rPr lang="en-US" sz="1300" dirty="0"/>
              <a:t>D.C. took the cake with a median family income of $130,000,  followed by Massachusetts at $108,000. States like New Jersey and Maryland weren't far behind at around $106,000. Population growth stayed steady, with D.C. seeing an increase of 8.54%.</a:t>
            </a:r>
          </a:p>
          <a:p>
            <a:pPr eaLnBrk="0" fontAlgn="base" hangingPunct="0">
              <a:lnSpc>
                <a:spcPct val="110000"/>
              </a:lnSpc>
              <a:spcBef>
                <a:spcPct val="0"/>
              </a:spcBef>
              <a:spcAft>
                <a:spcPct val="0"/>
              </a:spcAft>
            </a:pPr>
            <a:r>
              <a:rPr lang="en-US" sz="1300" b="1" dirty="0"/>
              <a:t>2020: </a:t>
            </a:r>
            <a:r>
              <a:rPr lang="en-US" sz="1300" dirty="0"/>
              <a:t>Even with the pandemic, incomes stayed stable. D.C. remained on top at $120,000, and Massachusetts and Maryland held their own at $107,000 and $106,000 respectively. Interestingly, New Hampshire's population jumped the most (8.02%), which could be due to people moving there during the pandemic.</a:t>
            </a:r>
          </a:p>
          <a:p>
            <a:pPr eaLnBrk="0" fontAlgn="base" hangingPunct="0">
              <a:lnSpc>
                <a:spcPct val="110000"/>
              </a:lnSpc>
              <a:spcBef>
                <a:spcPct val="0"/>
              </a:spcBef>
              <a:spcAft>
                <a:spcPct val="0"/>
              </a:spcAft>
            </a:pPr>
            <a:r>
              <a:rPr lang="en-US" sz="1300" b="1" dirty="0"/>
              <a:t>2021: </a:t>
            </a:r>
            <a:r>
              <a:rPr lang="en-US" sz="1300" dirty="0"/>
              <a:t>Great news! Incomes continued to climb, with D.C. reaching $136,000. Massachusetts and Maryland also saw increases, reaching $114,000 and $111,000. This suggests things were bouncing back after the pandemic. Population changes were all over the map this year, with Colorado seeing a bigger bump (8.17%). </a:t>
            </a:r>
          </a:p>
        </p:txBody>
      </p:sp>
      <p:pic>
        <p:nvPicPr>
          <p:cNvPr id="5" name="Picture 4">
            <a:extLst>
              <a:ext uri="{FF2B5EF4-FFF2-40B4-BE49-F238E27FC236}">
                <a16:creationId xmlns:a16="http://schemas.microsoft.com/office/drawing/2014/main" id="{F17D4BA0-55C3-5DFF-A6E5-F80919BE5E89}"/>
              </a:ext>
            </a:extLst>
          </p:cNvPr>
          <p:cNvPicPr>
            <a:picLocks noChangeAspect="1"/>
          </p:cNvPicPr>
          <p:nvPr/>
        </p:nvPicPr>
        <p:blipFill>
          <a:blip r:embed="rId2"/>
          <a:stretch>
            <a:fillRect/>
          </a:stretch>
        </p:blipFill>
        <p:spPr>
          <a:xfrm>
            <a:off x="847274" y="1099127"/>
            <a:ext cx="10565473" cy="2696496"/>
          </a:xfrm>
          <a:prstGeom prst="rect">
            <a:avLst/>
          </a:prstGeom>
          <a:ln>
            <a:solidFill>
              <a:schemeClr val="accent6"/>
            </a:solidFill>
          </a:ln>
        </p:spPr>
      </p:pic>
    </p:spTree>
    <p:extLst>
      <p:ext uri="{BB962C8B-B14F-4D97-AF65-F5344CB8AC3E}">
        <p14:creationId xmlns:p14="http://schemas.microsoft.com/office/powerpoint/2010/main" val="82178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92F2D4-AB4A-EAE5-088F-CE786B60A58B}"/>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526211" y="60386"/>
            <a:ext cx="11033186" cy="602028"/>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Analysis : Power BI : Tab 3: Unemp/Unemp by Year Insights</a:t>
            </a:r>
          </a:p>
        </p:txBody>
      </p:sp>
      <p:pic>
        <p:nvPicPr>
          <p:cNvPr id="3" name="Picture 2">
            <a:extLst>
              <a:ext uri="{FF2B5EF4-FFF2-40B4-BE49-F238E27FC236}">
                <a16:creationId xmlns:a16="http://schemas.microsoft.com/office/drawing/2014/main" id="{30B1E74E-882D-93EA-A9A0-CB80DE71AF08}"/>
              </a:ext>
            </a:extLst>
          </p:cNvPr>
          <p:cNvPicPr>
            <a:picLocks noChangeAspect="1"/>
          </p:cNvPicPr>
          <p:nvPr/>
        </p:nvPicPr>
        <p:blipFill>
          <a:blip r:embed="rId2"/>
          <a:stretch>
            <a:fillRect/>
          </a:stretch>
        </p:blipFill>
        <p:spPr>
          <a:xfrm>
            <a:off x="628073" y="1136073"/>
            <a:ext cx="11310885" cy="5489013"/>
          </a:xfrm>
          <a:prstGeom prst="rect">
            <a:avLst/>
          </a:prstGeom>
          <a:ln>
            <a:solidFill>
              <a:schemeClr val="accent6"/>
            </a:solidFill>
          </a:ln>
        </p:spPr>
      </p:pic>
    </p:spTree>
    <p:extLst>
      <p:ext uri="{BB962C8B-B14F-4D97-AF65-F5344CB8AC3E}">
        <p14:creationId xmlns:p14="http://schemas.microsoft.com/office/powerpoint/2010/main" val="265900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AB3170-5209-9A06-2B6D-E79B2C0C332B}"/>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172031" y="111796"/>
            <a:ext cx="12192000"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3 : Parameterized Visual : Set to “Unemployment Rate”</a:t>
            </a:r>
          </a:p>
        </p:txBody>
      </p:sp>
      <p:pic>
        <p:nvPicPr>
          <p:cNvPr id="3" name="Picture 2">
            <a:extLst>
              <a:ext uri="{FF2B5EF4-FFF2-40B4-BE49-F238E27FC236}">
                <a16:creationId xmlns:a16="http://schemas.microsoft.com/office/drawing/2014/main" id="{C2E997B0-5766-8E25-6FCA-2AC517CAE983}"/>
              </a:ext>
            </a:extLst>
          </p:cNvPr>
          <p:cNvPicPr>
            <a:picLocks noChangeAspect="1"/>
          </p:cNvPicPr>
          <p:nvPr/>
        </p:nvPicPr>
        <p:blipFill>
          <a:blip r:embed="rId2"/>
          <a:stretch>
            <a:fillRect/>
          </a:stretch>
        </p:blipFill>
        <p:spPr>
          <a:xfrm>
            <a:off x="847272" y="942108"/>
            <a:ext cx="10841519" cy="2836261"/>
          </a:xfrm>
          <a:prstGeom prst="rect">
            <a:avLst/>
          </a:prstGeom>
          <a:ln>
            <a:solidFill>
              <a:schemeClr val="accent6"/>
            </a:solidFill>
          </a:ln>
        </p:spPr>
      </p:pic>
      <p:sp>
        <p:nvSpPr>
          <p:cNvPr id="2" name="Rectangle 1">
            <a:extLst>
              <a:ext uri="{FF2B5EF4-FFF2-40B4-BE49-F238E27FC236}">
                <a16:creationId xmlns:a16="http://schemas.microsoft.com/office/drawing/2014/main" id="{4EF50982-AFC6-B1E8-BB9A-7A8497CADEEF}"/>
              </a:ext>
            </a:extLst>
          </p:cNvPr>
          <p:cNvSpPr txBox="1">
            <a:spLocks noChangeArrowheads="1"/>
          </p:cNvSpPr>
          <p:nvPr/>
        </p:nvSpPr>
        <p:spPr bwMode="auto">
          <a:xfrm>
            <a:off x="1149339" y="4080777"/>
            <a:ext cx="10185769" cy="2281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10000"/>
              </a:lnSpc>
              <a:spcBef>
                <a:spcPct val="0"/>
              </a:spcBef>
              <a:spcAft>
                <a:spcPct val="0"/>
              </a:spcAft>
            </a:pPr>
            <a:r>
              <a:rPr lang="en-US" sz="1300" dirty="0"/>
              <a:t>This is a </a:t>
            </a:r>
            <a:r>
              <a:rPr lang="en-US" sz="1300" b="1" dirty="0"/>
              <a:t>Line and Stacked Column</a:t>
            </a:r>
            <a:r>
              <a:rPr lang="en-US" sz="1300" dirty="0"/>
              <a:t> Chart. It is a parameterized Visual that has 2 parameters Employment and Unemployment Rate. Job Market Blues and Mental Wellbeing</a:t>
            </a:r>
          </a:p>
          <a:p>
            <a:pPr eaLnBrk="0" fontAlgn="base" hangingPunct="0">
              <a:lnSpc>
                <a:spcPct val="110000"/>
              </a:lnSpc>
              <a:spcBef>
                <a:spcPct val="0"/>
              </a:spcBef>
              <a:spcAft>
                <a:spcPct val="0"/>
              </a:spcAft>
            </a:pPr>
            <a:r>
              <a:rPr lang="en-US" sz="1300" b="1" dirty="0"/>
              <a:t>2019: </a:t>
            </a:r>
            <a:r>
              <a:rPr lang="en-US" sz="1300" dirty="0"/>
              <a:t>In 2019, Alaska had a rough time with the highest unemployment (6.7%) - that's a lot of people out of work. It wasn't great in New Mexico (6.0%) and Nevada (5.0%) either. Sadly, suicide rates were also higher in places like Wyoming (29 deaths per 100,000 people) and Montana (28 per 100,000). </a:t>
            </a:r>
          </a:p>
          <a:p>
            <a:pPr eaLnBrk="0" fontAlgn="base" hangingPunct="0">
              <a:lnSpc>
                <a:spcPct val="110000"/>
              </a:lnSpc>
              <a:spcBef>
                <a:spcPct val="0"/>
              </a:spcBef>
              <a:spcAft>
                <a:spcPct val="0"/>
              </a:spcAft>
            </a:pPr>
            <a:r>
              <a:rPr lang="en-US" sz="1300" b="1" dirty="0"/>
              <a:t>2020: </a:t>
            </a:r>
            <a:r>
              <a:rPr lang="en-US" sz="1300" dirty="0"/>
              <a:t>The pandemic hit hard in 2020. Nevada's unemployment rate skyrocketed to a whopping (16.5% ) Alaska and New Mexico weren't far behind at 10.0% and 9.5%, respectively. Suicide rates also climbed in Wyoming (28.6 per 100,000) and Montana (27.6 per 100,000). This spike shows how job losses during the pandemic likely worsened mental health struggles, leading to more suicides</a:t>
            </a:r>
          </a:p>
          <a:p>
            <a:pPr eaLnBrk="0" fontAlgn="base" hangingPunct="0">
              <a:lnSpc>
                <a:spcPct val="110000"/>
              </a:lnSpc>
              <a:spcBef>
                <a:spcPct val="0"/>
              </a:spcBef>
              <a:spcAft>
                <a:spcPct val="0"/>
              </a:spcAft>
            </a:pPr>
            <a:r>
              <a:rPr lang="en-US" sz="1300" b="1" dirty="0"/>
              <a:t>2021: </a:t>
            </a:r>
            <a:r>
              <a:rPr lang="en-US" sz="1300" dirty="0"/>
              <a:t>There was some good news in 2021 - New Mexico and Nevada still had the highest rates at 8.5% and 8.2%. Unfortunately, suicide rates stayed high in Wyoming (28.6 per 100,000) and Montana (27.6 per 100,000). </a:t>
            </a:r>
          </a:p>
        </p:txBody>
      </p:sp>
    </p:spTree>
    <p:extLst>
      <p:ext uri="{BB962C8B-B14F-4D97-AF65-F5344CB8AC3E}">
        <p14:creationId xmlns:p14="http://schemas.microsoft.com/office/powerpoint/2010/main" val="1761758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86A909-1F05-880F-5D4A-7EFA02C25DBF}"/>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534839" y="154291"/>
            <a:ext cx="11731924"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3 : Parameterized Visual : Set to “Employment Rate”</a:t>
            </a:r>
          </a:p>
        </p:txBody>
      </p:sp>
      <p:sp>
        <p:nvSpPr>
          <p:cNvPr id="3" name="Rectangle 1">
            <a:extLst>
              <a:ext uri="{FF2B5EF4-FFF2-40B4-BE49-F238E27FC236}">
                <a16:creationId xmlns:a16="http://schemas.microsoft.com/office/drawing/2014/main" id="{DEECA474-AE89-0A46-76FE-11340F7ECF5F}"/>
              </a:ext>
            </a:extLst>
          </p:cNvPr>
          <p:cNvSpPr txBox="1">
            <a:spLocks noGrp="1" noChangeArrowheads="1"/>
          </p:cNvSpPr>
          <p:nvPr>
            <p:ph idx="1"/>
          </p:nvPr>
        </p:nvSpPr>
        <p:spPr bwMode="auto">
          <a:xfrm>
            <a:off x="838200" y="4106332"/>
            <a:ext cx="10436525" cy="20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10000"/>
              </a:lnSpc>
              <a:spcBef>
                <a:spcPct val="0"/>
              </a:spcBef>
              <a:spcAft>
                <a:spcPct val="0"/>
              </a:spcAft>
            </a:pPr>
            <a:r>
              <a:rPr lang="en-US" sz="1300" dirty="0"/>
              <a:t>This is a </a:t>
            </a:r>
            <a:r>
              <a:rPr lang="en-US" sz="1300" b="1" dirty="0"/>
              <a:t>Line and Stacked Column</a:t>
            </a:r>
            <a:r>
              <a:rPr lang="en-US" sz="1300" dirty="0"/>
              <a:t> Chart. It is a parameterized Visual that has 2 parameters Employment and Unemployment Rate.</a:t>
            </a:r>
          </a:p>
          <a:p>
            <a:pPr eaLnBrk="0" fontAlgn="base" hangingPunct="0">
              <a:lnSpc>
                <a:spcPct val="110000"/>
              </a:lnSpc>
              <a:spcBef>
                <a:spcPct val="0"/>
              </a:spcBef>
              <a:spcAft>
                <a:spcPct val="0"/>
              </a:spcAft>
            </a:pPr>
            <a:r>
              <a:rPr lang="en-US" sz="1300" dirty="0"/>
              <a:t>2019:  States like South Dakota, Colorado, and Utah were buzzing with employment. But here's the twist: Wyoming had a high number of suicides, even though many people had jobs. </a:t>
            </a:r>
          </a:p>
          <a:p>
            <a:pPr eaLnBrk="0" fontAlgn="base" hangingPunct="0">
              <a:lnSpc>
                <a:spcPct val="110000"/>
              </a:lnSpc>
              <a:spcBef>
                <a:spcPct val="0"/>
              </a:spcBef>
              <a:spcAft>
                <a:spcPct val="0"/>
              </a:spcAft>
            </a:pPr>
            <a:r>
              <a:rPr lang="en-US" sz="1300" dirty="0"/>
              <a:t>2020: In 2020, Some states, like South Dakota, Utah, and Colorado, managed to hold onto decent employment rates. But sadly, suicide rates stayed high in places like Wyoming and Alaska. This suggests that the stress and uncertainty of the pandemic might have made existing mental health struggles even worse.</a:t>
            </a:r>
          </a:p>
          <a:p>
            <a:pPr eaLnBrk="0" fontAlgn="base" hangingPunct="0">
              <a:lnSpc>
                <a:spcPct val="110000"/>
              </a:lnSpc>
              <a:spcBef>
                <a:spcPct val="0"/>
              </a:spcBef>
              <a:spcAft>
                <a:spcPct val="0"/>
              </a:spcAft>
            </a:pPr>
            <a:r>
              <a:rPr lang="en-US" sz="1300" dirty="0"/>
              <a:t>2021: As things started to bounce back in 2021, employment rates began to stabilize. South Dakota, Utah, and Colorado were still leading the pack on jobs. However, suicide rates in Wyoming and Alaska remained high. </a:t>
            </a:r>
          </a:p>
          <a:p>
            <a:pPr eaLnBrk="0" fontAlgn="base" hangingPunct="0">
              <a:lnSpc>
                <a:spcPct val="110000"/>
              </a:lnSpc>
              <a:spcBef>
                <a:spcPct val="0"/>
              </a:spcBef>
              <a:spcAft>
                <a:spcPct val="0"/>
              </a:spcAft>
            </a:pPr>
            <a:endParaRPr lang="en-US" sz="1300" dirty="0"/>
          </a:p>
        </p:txBody>
      </p:sp>
      <p:pic>
        <p:nvPicPr>
          <p:cNvPr id="8" name="Picture 7">
            <a:extLst>
              <a:ext uri="{FF2B5EF4-FFF2-40B4-BE49-F238E27FC236}">
                <a16:creationId xmlns:a16="http://schemas.microsoft.com/office/drawing/2014/main" id="{BF85CA7E-2742-223F-A8E7-EDCECD9ED4BE}"/>
              </a:ext>
            </a:extLst>
          </p:cNvPr>
          <p:cNvPicPr>
            <a:picLocks noChangeAspect="1"/>
          </p:cNvPicPr>
          <p:nvPr/>
        </p:nvPicPr>
        <p:blipFill>
          <a:blip r:embed="rId2"/>
          <a:stretch>
            <a:fillRect/>
          </a:stretch>
        </p:blipFill>
        <p:spPr>
          <a:xfrm>
            <a:off x="776378" y="1013561"/>
            <a:ext cx="10808898" cy="2696037"/>
          </a:xfrm>
          <a:prstGeom prst="rect">
            <a:avLst/>
          </a:prstGeom>
          <a:ln>
            <a:solidFill>
              <a:schemeClr val="accent6"/>
            </a:solidFill>
          </a:ln>
        </p:spPr>
      </p:pic>
    </p:spTree>
    <p:extLst>
      <p:ext uri="{BB962C8B-B14F-4D97-AF65-F5344CB8AC3E}">
        <p14:creationId xmlns:p14="http://schemas.microsoft.com/office/powerpoint/2010/main" val="1133108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53C58F-3181-0DA5-1282-60B895E50183}"/>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E6F942-2A3E-2D8E-B75F-FF1C4E629601}"/>
              </a:ext>
            </a:extLst>
          </p:cNvPr>
          <p:cNvSpPr>
            <a:spLocks noGrp="1"/>
          </p:cNvSpPr>
          <p:nvPr>
            <p:ph idx="1"/>
          </p:nvPr>
        </p:nvSpPr>
        <p:spPr>
          <a:xfrm>
            <a:off x="609600" y="1117601"/>
            <a:ext cx="11305309" cy="5343584"/>
          </a:xfrm>
          <a:ln>
            <a:solidFill>
              <a:schemeClr val="accent6"/>
            </a:solidFill>
          </a:ln>
        </p:spPr>
        <p:txBody>
          <a:bodyPr>
            <a:noAutofit/>
          </a:bodyPr>
          <a:lstStyle/>
          <a:p>
            <a:pPr marL="0" indent="0" eaLnBrk="0" fontAlgn="base" hangingPunct="0">
              <a:lnSpc>
                <a:spcPct val="110000"/>
              </a:lnSpc>
              <a:spcBef>
                <a:spcPct val="0"/>
              </a:spcBef>
              <a:spcAft>
                <a:spcPct val="0"/>
              </a:spcAft>
              <a:buNone/>
            </a:pPr>
            <a:r>
              <a:rPr lang="en-US" sz="1300" b="1" dirty="0"/>
              <a:t>Q2. How do unemployment rates correlate with suicide rates across the top 10 states with the highest unemployment, and what are the trends across the top 10 states with the highest in Mean and Median family income with respect to Population over the years? </a:t>
            </a:r>
          </a:p>
          <a:p>
            <a:pPr marL="0" indent="0" eaLnBrk="0" fontAlgn="base" hangingPunct="0">
              <a:lnSpc>
                <a:spcPct val="110000"/>
              </a:lnSpc>
              <a:spcBef>
                <a:spcPct val="0"/>
              </a:spcBef>
              <a:spcAft>
                <a:spcPct val="0"/>
              </a:spcAft>
              <a:buNone/>
            </a:pPr>
            <a:endParaRPr lang="en-US" sz="1300" dirty="0"/>
          </a:p>
          <a:p>
            <a:pPr marL="0" marR="0" indent="0" eaLnBrk="0" fontAlgn="base" hangingPunct="0">
              <a:lnSpc>
                <a:spcPct val="110000"/>
              </a:lnSpc>
              <a:spcBef>
                <a:spcPct val="0"/>
              </a:spcBef>
              <a:spcAft>
                <a:spcPct val="0"/>
              </a:spcAft>
              <a:buNone/>
            </a:pPr>
            <a:r>
              <a:rPr lang="en-US" sz="1300" b="1" dirty="0"/>
              <a:t>Explanation</a:t>
            </a:r>
          </a:p>
          <a:p>
            <a:pPr marL="0" marR="0" indent="0" eaLnBrk="0" fontAlgn="base" hangingPunct="0">
              <a:lnSpc>
                <a:spcPct val="110000"/>
              </a:lnSpc>
              <a:spcBef>
                <a:spcPct val="0"/>
              </a:spcBef>
              <a:spcAft>
                <a:spcPct val="0"/>
              </a:spcAft>
              <a:buNone/>
            </a:pPr>
            <a:r>
              <a:rPr lang="en-US" sz="1300" u="sng" dirty="0"/>
              <a:t>Mean and Median Family Income Trends   </a:t>
            </a:r>
          </a:p>
          <a:p>
            <a:pPr eaLnBrk="0" fontAlgn="base" hangingPunct="0">
              <a:lnSpc>
                <a:spcPct val="110000"/>
              </a:lnSpc>
              <a:spcBef>
                <a:spcPct val="0"/>
              </a:spcBef>
              <a:spcAft>
                <a:spcPct val="0"/>
              </a:spcAft>
            </a:pPr>
            <a:r>
              <a:rPr lang="en-US" sz="1300" dirty="0"/>
              <a:t>For Mean : Over the years the </a:t>
            </a:r>
            <a:r>
              <a:rPr lang="en-US" sz="1300" b="1" dirty="0"/>
              <a:t>District of Columbia and Massachusetts </a:t>
            </a:r>
            <a:r>
              <a:rPr lang="en-US" sz="1300" dirty="0"/>
              <a:t>from 2019 to 2021, these states showed a consistent rise in mean family incomes, indicating economic resilience and growth. </a:t>
            </a:r>
            <a:r>
              <a:rPr lang="en-US" sz="1300" b="1" dirty="0"/>
              <a:t>Population rates in these states remained relatively stable, suggesting a balance between economic prosperity and population growth</a:t>
            </a:r>
            <a:r>
              <a:rPr lang="en-US" sz="1300" dirty="0"/>
              <a:t>.</a:t>
            </a:r>
          </a:p>
          <a:p>
            <a:pPr eaLnBrk="0" fontAlgn="base" hangingPunct="0">
              <a:lnSpc>
                <a:spcPct val="110000"/>
              </a:lnSpc>
              <a:spcBef>
                <a:spcPct val="0"/>
              </a:spcBef>
              <a:spcAft>
                <a:spcPct val="0"/>
              </a:spcAft>
              <a:buSzPts val="1000"/>
              <a:tabLst>
                <a:tab pos="457200" algn="l"/>
              </a:tabLst>
            </a:pPr>
            <a:r>
              <a:rPr lang="en-US" sz="1300" dirty="0"/>
              <a:t>For Median : Similarly, states with the highest median family incomes, including </a:t>
            </a:r>
            <a:r>
              <a:rPr lang="en-US" sz="1300" b="1" dirty="0"/>
              <a:t>the District of Columbia and Maryland, </a:t>
            </a:r>
            <a:r>
              <a:rPr lang="en-US" sz="1300" dirty="0"/>
              <a:t>exhibited robust economic health. Despite the pandemic, these states managed to maintain or slightly increase their median family incomes. </a:t>
            </a:r>
            <a:r>
              <a:rPr lang="en-US" sz="1300" b="1" dirty="0"/>
              <a:t>Population trends in these states also showed stability, reflecting the overall economic strength and attractiveness of these regions.</a:t>
            </a:r>
          </a:p>
          <a:p>
            <a:pPr marL="0" marR="0" indent="0" eaLnBrk="0" fontAlgn="base" hangingPunct="0">
              <a:lnSpc>
                <a:spcPct val="110000"/>
              </a:lnSpc>
              <a:spcBef>
                <a:spcPct val="0"/>
              </a:spcBef>
              <a:spcAft>
                <a:spcPct val="0"/>
              </a:spcAft>
              <a:buNone/>
            </a:pPr>
            <a:r>
              <a:rPr lang="en-US" sz="1300" u="sng" dirty="0"/>
              <a:t>Unemployment Rates and Suicide Rates Correlation</a:t>
            </a:r>
          </a:p>
          <a:p>
            <a:pPr marR="0" lvl="0" eaLnBrk="0" fontAlgn="base" hangingPunct="0">
              <a:lnSpc>
                <a:spcPct val="110000"/>
              </a:lnSpc>
              <a:spcBef>
                <a:spcPct val="0"/>
              </a:spcBef>
              <a:spcAft>
                <a:spcPct val="0"/>
              </a:spcAft>
              <a:buSzPts val="1000"/>
              <a:tabLst>
                <a:tab pos="457200" algn="l"/>
              </a:tabLst>
            </a:pPr>
            <a:r>
              <a:rPr lang="en-US" sz="1300" dirty="0"/>
              <a:t>2020, Nevada experienced a significant spike in </a:t>
            </a:r>
            <a:r>
              <a:rPr lang="en-US" sz="1300" b="1" dirty="0"/>
              <a:t>Unemployment </a:t>
            </a:r>
            <a:r>
              <a:rPr lang="en-US" sz="1300" dirty="0"/>
              <a:t>due to the COVID-19 pandemic, which coincided with a rise in suicide rates, reflecting the </a:t>
            </a:r>
            <a:r>
              <a:rPr lang="en-US" sz="1300" b="1" dirty="0"/>
              <a:t>severe Mental Health impact of economic distress. </a:t>
            </a:r>
            <a:r>
              <a:rPr lang="en-US" sz="1300" dirty="0"/>
              <a:t>The concurrent rise in suicide rates during periods of high </a:t>
            </a:r>
            <a:r>
              <a:rPr lang="en-US" sz="1300" b="1" dirty="0"/>
              <a:t>unemployment</a:t>
            </a:r>
            <a:r>
              <a:rPr lang="en-US" sz="1300" dirty="0"/>
              <a:t> underscores the direct correlation between economic hardship and mental health struggles.</a:t>
            </a:r>
          </a:p>
          <a:p>
            <a:pPr marL="0" indent="0">
              <a:buNone/>
            </a:pPr>
            <a:endParaRPr lang="en-US" sz="1300" b="1" dirty="0">
              <a:solidFill>
                <a:srgbClr val="00ABAB"/>
              </a:solidFill>
            </a:endParaRPr>
          </a:p>
          <a:p>
            <a:pPr marL="0" indent="0">
              <a:buNone/>
            </a:pPr>
            <a:r>
              <a:rPr lang="en-US" sz="1300" b="1" dirty="0">
                <a:solidFill>
                  <a:srgbClr val="00ABAB"/>
                </a:solidFill>
              </a:rPr>
              <a:t>Justification</a:t>
            </a:r>
          </a:p>
          <a:p>
            <a:pPr marL="0" indent="0">
              <a:buNone/>
            </a:pPr>
            <a:r>
              <a:rPr lang="en-US" sz="1300" b="1" dirty="0">
                <a:solidFill>
                  <a:srgbClr val="00ABAB"/>
                </a:solidFill>
              </a:rPr>
              <a:t>As seen High Unemployment Rates are strongly linked to higher Suicide Rates. Data from the top 10 states with the highest Unemployment Rates show that economic distress leads to increased Mental Health challenges, evident in the rise of Suicide Rates during periods of high Unemployment. States with the highest mean and median family incomes demonstrate economic resilience and growth, maintaining or increasing their incomes even during the pandemic, indicating strong economic foundations. In conclusion, the analysis highlights the significant impact of economic conditions on Mental Health, with high Unemployment Rates correlating with increased Suicide Rates.</a:t>
            </a:r>
          </a:p>
          <a:p>
            <a:pPr marL="0" indent="0" eaLnBrk="0" fontAlgn="base" hangingPunct="0">
              <a:lnSpc>
                <a:spcPct val="110000"/>
              </a:lnSpc>
              <a:spcBef>
                <a:spcPct val="0"/>
              </a:spcBef>
              <a:spcAft>
                <a:spcPct val="0"/>
              </a:spcAft>
              <a:buNone/>
            </a:pPr>
            <a:endParaRPr lang="en-US" sz="1300" dirty="0"/>
          </a:p>
        </p:txBody>
      </p:sp>
      <p:sp>
        <p:nvSpPr>
          <p:cNvPr id="7" name="TextBox 6">
            <a:extLst>
              <a:ext uri="{FF2B5EF4-FFF2-40B4-BE49-F238E27FC236}">
                <a16:creationId xmlns:a16="http://schemas.microsoft.com/office/drawing/2014/main" id="{968EA20D-61B9-F206-2AB8-56AA0B7B2CAA}"/>
              </a:ext>
            </a:extLst>
          </p:cNvPr>
          <p:cNvSpPr txBox="1"/>
          <p:nvPr/>
        </p:nvSpPr>
        <p:spPr>
          <a:xfrm>
            <a:off x="483079" y="97267"/>
            <a:ext cx="7919049" cy="584775"/>
          </a:xfrm>
          <a:prstGeom prst="rect">
            <a:avLst/>
          </a:prstGeom>
          <a:noFill/>
        </p:spPr>
        <p:txBody>
          <a:bodyPr wrap="square" rtlCol="0">
            <a:spAutoFit/>
          </a:bodyPr>
          <a:lstStyle>
            <a:defPPr>
              <a:defRPr lang="en-US"/>
            </a:defPPr>
            <a:lvl1pPr>
              <a:defRPr sz="2800" b="1">
                <a:solidFill>
                  <a:schemeClr val="tx1">
                    <a:lumMod val="65000"/>
                    <a:lumOff val="35000"/>
                  </a:schemeClr>
                </a:solidFill>
                <a:latin typeface="Arial" panose="020B0604020202020204" pitchFamily="34" charset="0"/>
                <a:cs typeface="Arial" panose="020B0604020202020204" pitchFamily="34" charset="0"/>
              </a:defRPr>
            </a:lvl1pPr>
          </a:lstStyle>
          <a:p>
            <a:r>
              <a:rPr lang="en-US" sz="3200" dirty="0">
                <a:solidFill>
                  <a:schemeClr val="bg1"/>
                </a:solidFill>
                <a:latin typeface="Calibri "/>
                <a:cs typeface="Segoe UI" panose="020B0502040204020203" pitchFamily="34" charset="0"/>
              </a:rPr>
              <a:t>Research Question 2: Conclusion</a:t>
            </a:r>
          </a:p>
        </p:txBody>
      </p:sp>
    </p:spTree>
    <p:extLst>
      <p:ext uri="{BB962C8B-B14F-4D97-AF65-F5344CB8AC3E}">
        <p14:creationId xmlns:p14="http://schemas.microsoft.com/office/powerpoint/2010/main" val="95973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CE1587-F2BD-6830-A2CC-1DE15F49E76C}"/>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A73066-0EB1-B1D2-79DA-51E39145BB6E}"/>
              </a:ext>
            </a:extLst>
          </p:cNvPr>
          <p:cNvSpPr txBox="1"/>
          <p:nvPr/>
        </p:nvSpPr>
        <p:spPr>
          <a:xfrm>
            <a:off x="533040" y="97267"/>
            <a:ext cx="9973933" cy="584775"/>
          </a:xfrm>
          <a:prstGeom prst="rect">
            <a:avLst/>
          </a:prstGeom>
          <a:noFill/>
        </p:spPr>
        <p:txBody>
          <a:bodyPr wrap="square" rtlCol="0">
            <a:spAutoFit/>
          </a:bodyPr>
          <a:lstStyle>
            <a:defPPr>
              <a:defRPr lang="en-US"/>
            </a:defPPr>
            <a:lvl1pPr>
              <a:defRPr sz="2800" b="1">
                <a:solidFill>
                  <a:schemeClr val="tx1">
                    <a:lumMod val="65000"/>
                    <a:lumOff val="35000"/>
                  </a:schemeClr>
                </a:solidFill>
                <a:latin typeface="Arial" panose="020B0604020202020204" pitchFamily="34" charset="0"/>
                <a:cs typeface="Arial" panose="020B0604020202020204" pitchFamily="34" charset="0"/>
              </a:defRPr>
            </a:lvl1pPr>
          </a:lstStyle>
          <a:p>
            <a:r>
              <a:rPr lang="en-US" sz="3200" dirty="0">
                <a:solidFill>
                  <a:schemeClr val="bg1"/>
                </a:solidFill>
                <a:latin typeface="Calibri "/>
                <a:cs typeface="Segoe UI" panose="020B0502040204020203" pitchFamily="34" charset="0"/>
              </a:rPr>
              <a:t>Extra Research Questions:</a:t>
            </a:r>
          </a:p>
        </p:txBody>
      </p:sp>
      <p:sp>
        <p:nvSpPr>
          <p:cNvPr id="8" name="TextBox 7">
            <a:extLst>
              <a:ext uri="{FF2B5EF4-FFF2-40B4-BE49-F238E27FC236}">
                <a16:creationId xmlns:a16="http://schemas.microsoft.com/office/drawing/2014/main" id="{58336C73-6543-D26F-927C-22F1DBF3A11A}"/>
              </a:ext>
            </a:extLst>
          </p:cNvPr>
          <p:cNvSpPr txBox="1"/>
          <p:nvPr/>
        </p:nvSpPr>
        <p:spPr>
          <a:xfrm>
            <a:off x="533041" y="1366334"/>
            <a:ext cx="10543276" cy="1502399"/>
          </a:xfrm>
          <a:prstGeom prst="rect">
            <a:avLst/>
          </a:prstGeom>
          <a:noFill/>
          <a:ln>
            <a:solidFill>
              <a:schemeClr val="accent6"/>
            </a:solidFill>
          </a:ln>
        </p:spPr>
        <p:txBody>
          <a:bodyPr wrap="square">
            <a:spAutoFit/>
          </a:bodyPr>
          <a:lstStyle/>
          <a:p>
            <a:pPr marL="0" indent="0" eaLnBrk="0" fontAlgn="base" hangingPunct="0">
              <a:lnSpc>
                <a:spcPct val="110000"/>
              </a:lnSpc>
              <a:spcBef>
                <a:spcPct val="0"/>
              </a:spcBef>
              <a:spcAft>
                <a:spcPct val="0"/>
              </a:spcAft>
              <a:buNone/>
            </a:pPr>
            <a:r>
              <a:rPr lang="en-US" sz="1400" b="1" dirty="0"/>
              <a:t>Q3. How do economic factors, healthcare access, and demographic characteristics influence mental health outcomes, specifically the 	incidence of suicide, across different states by population factor? </a:t>
            </a:r>
            <a:r>
              <a:rPr lang="en-US" sz="1400" b="1" dirty="0">
                <a:highlight>
                  <a:srgbClr val="FFFF00"/>
                </a:highlight>
              </a:rPr>
              <a:t>(I have answered this Question in Tab 4)</a:t>
            </a:r>
          </a:p>
          <a:p>
            <a:pPr marL="0" indent="0" eaLnBrk="0" fontAlgn="base" hangingPunct="0">
              <a:lnSpc>
                <a:spcPct val="110000"/>
              </a:lnSpc>
              <a:spcBef>
                <a:spcPct val="0"/>
              </a:spcBef>
              <a:spcAft>
                <a:spcPct val="0"/>
              </a:spcAft>
              <a:buNone/>
            </a:pPr>
            <a:r>
              <a:rPr lang="en-US" sz="1400" b="1" dirty="0"/>
              <a:t>Q4. What is the impact of long-term unemployment on chronic diseases across different states?</a:t>
            </a:r>
          </a:p>
          <a:p>
            <a:pPr marL="0" indent="0" eaLnBrk="0" fontAlgn="base" hangingPunct="0">
              <a:lnSpc>
                <a:spcPct val="110000"/>
              </a:lnSpc>
              <a:spcBef>
                <a:spcPct val="0"/>
              </a:spcBef>
              <a:spcAft>
                <a:spcPct val="0"/>
              </a:spcAft>
              <a:buNone/>
            </a:pPr>
            <a:r>
              <a:rPr lang="en-US" sz="1400" b="1" dirty="0"/>
              <a:t>Q5. How does the duration of unemployment correlate with different mental health outcomes (e.g., anxiety, depression, substance abuse)?</a:t>
            </a:r>
          </a:p>
          <a:p>
            <a:pPr marL="0" indent="0" eaLnBrk="0" fontAlgn="base" hangingPunct="0">
              <a:lnSpc>
                <a:spcPct val="110000"/>
              </a:lnSpc>
              <a:spcBef>
                <a:spcPct val="0"/>
              </a:spcBef>
              <a:spcAft>
                <a:spcPct val="0"/>
              </a:spcAft>
              <a:buNone/>
            </a:pPr>
            <a:r>
              <a:rPr lang="en-US" sz="1400" b="1" dirty="0"/>
              <a:t>Q6. What is the impact of access to mental health services on the relationship between unemployment and suicide rates?</a:t>
            </a:r>
          </a:p>
          <a:p>
            <a:pPr marL="0" indent="0" eaLnBrk="0" fontAlgn="base" hangingPunct="0">
              <a:lnSpc>
                <a:spcPct val="110000"/>
              </a:lnSpc>
              <a:spcBef>
                <a:spcPct val="0"/>
              </a:spcBef>
              <a:spcAft>
                <a:spcPct val="0"/>
              </a:spcAft>
              <a:buNone/>
            </a:pPr>
            <a:r>
              <a:rPr lang="en-US" sz="1400" b="1" dirty="0"/>
              <a:t>Q7. What is the role of social media usage in influencing mental health outcomes during periods of economic stress?</a:t>
            </a:r>
          </a:p>
        </p:txBody>
      </p:sp>
    </p:spTree>
    <p:extLst>
      <p:ext uri="{BB962C8B-B14F-4D97-AF65-F5344CB8AC3E}">
        <p14:creationId xmlns:p14="http://schemas.microsoft.com/office/powerpoint/2010/main" val="233465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D4F808-68ED-EB61-1E6E-38E4CF5E2C00}"/>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624366" y="69011"/>
            <a:ext cx="11487121" cy="584775"/>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Analysis : Power BI : Tab 4 : Economic &amp; Health Coverage Analysis</a:t>
            </a:r>
          </a:p>
        </p:txBody>
      </p:sp>
      <p:pic>
        <p:nvPicPr>
          <p:cNvPr id="5" name="Picture 4">
            <a:extLst>
              <a:ext uri="{FF2B5EF4-FFF2-40B4-BE49-F238E27FC236}">
                <a16:creationId xmlns:a16="http://schemas.microsoft.com/office/drawing/2014/main" id="{F5329D7B-52D3-6D27-B3C7-E1E8E48971A2}"/>
              </a:ext>
            </a:extLst>
          </p:cNvPr>
          <p:cNvPicPr>
            <a:picLocks noChangeAspect="1"/>
          </p:cNvPicPr>
          <p:nvPr/>
        </p:nvPicPr>
        <p:blipFill>
          <a:blip r:embed="rId2"/>
          <a:stretch>
            <a:fillRect/>
          </a:stretch>
        </p:blipFill>
        <p:spPr>
          <a:xfrm>
            <a:off x="724618" y="983411"/>
            <a:ext cx="10843015" cy="5510100"/>
          </a:xfrm>
          <a:prstGeom prst="rect">
            <a:avLst/>
          </a:prstGeom>
          <a:ln>
            <a:solidFill>
              <a:schemeClr val="accent6"/>
            </a:solidFill>
          </a:ln>
        </p:spPr>
      </p:pic>
    </p:spTree>
    <p:extLst>
      <p:ext uri="{BB962C8B-B14F-4D97-AF65-F5344CB8AC3E}">
        <p14:creationId xmlns:p14="http://schemas.microsoft.com/office/powerpoint/2010/main" val="220551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903625-FFB6-D25B-128C-6C5D884AFF88}"/>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838080" y="142603"/>
            <a:ext cx="10419392"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4 : Economic &amp; Health Coverage Analysis</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545157" y="3077039"/>
            <a:ext cx="571761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300" dirty="0"/>
              <a:t>1</a:t>
            </a:r>
            <a:r>
              <a:rPr lang="en-US" sz="1300" baseline="30000" dirty="0"/>
              <a:t>st</a:t>
            </a:r>
            <a:r>
              <a:rPr lang="en-US" sz="1300" dirty="0"/>
              <a:t> visualization is a </a:t>
            </a:r>
            <a:r>
              <a:rPr lang="en-US" sz="1300" b="1" dirty="0"/>
              <a:t>Line and Stacked column</a:t>
            </a:r>
            <a:r>
              <a:rPr lang="en-US" sz="1300" dirty="0"/>
              <a:t> Chart that compares the Income and GDP trend by year.</a:t>
            </a:r>
          </a:p>
          <a:p>
            <a:pPr eaLnBrk="0" fontAlgn="base" hangingPunct="0">
              <a:lnSpc>
                <a:spcPct val="100000"/>
              </a:lnSpc>
              <a:spcBef>
                <a:spcPct val="0"/>
              </a:spcBef>
              <a:spcAft>
                <a:spcPct val="0"/>
              </a:spcAft>
            </a:pPr>
            <a:r>
              <a:rPr lang="en-US" sz="1300" dirty="0"/>
              <a:t>In 2018, the mean family income was $4.0M, and the median family income was slightly higher at $5.2M. The GDP for the year was $20.4T.</a:t>
            </a:r>
          </a:p>
          <a:p>
            <a:pPr eaLnBrk="0" fontAlgn="base" hangingPunct="0">
              <a:lnSpc>
                <a:spcPct val="100000"/>
              </a:lnSpc>
              <a:spcBef>
                <a:spcPct val="0"/>
              </a:spcBef>
              <a:spcAft>
                <a:spcPct val="0"/>
              </a:spcAft>
            </a:pPr>
            <a:r>
              <a:rPr lang="en-US" sz="1300" dirty="0"/>
              <a:t> In 2019, the mean family income increased to $4.2M, while the median family income remained stable at $5.2M. The GDP rose to $21.3T, indicating economic growth.</a:t>
            </a:r>
          </a:p>
          <a:p>
            <a:pPr eaLnBrk="0" fontAlgn="base" hangingPunct="0">
              <a:lnSpc>
                <a:spcPct val="100000"/>
              </a:lnSpc>
              <a:spcBef>
                <a:spcPct val="0"/>
              </a:spcBef>
              <a:spcAft>
                <a:spcPct val="0"/>
              </a:spcAft>
            </a:pPr>
            <a:r>
              <a:rPr lang="en-US" sz="1300" dirty="0"/>
              <a:t>The year 2020 saw the mean family income holding steady at $4.2M, with the median family income increasing to $5.4M. The GDP slightly decreased to $20.97T, likely due to the economic impacts of the COVID-19 pandemic. </a:t>
            </a:r>
          </a:p>
          <a:p>
            <a:pPr eaLnBrk="0" fontAlgn="base" hangingPunct="0">
              <a:lnSpc>
                <a:spcPct val="100000"/>
              </a:lnSpc>
              <a:spcBef>
                <a:spcPct val="0"/>
              </a:spcBef>
              <a:spcAft>
                <a:spcPct val="0"/>
              </a:spcAft>
            </a:pPr>
            <a:r>
              <a:rPr lang="en-US" sz="1300" dirty="0"/>
              <a:t>In 2021, the mean family income rose to $4.5M, and the median family income increased to $5.8M. The GDP showed a significant recovery, reaching $23.2T, indicating strong post-pandemic economic recovery.</a:t>
            </a:r>
          </a:p>
          <a:p>
            <a:pPr eaLnBrk="0" fontAlgn="base" hangingPunct="0">
              <a:lnSpc>
                <a:spcPct val="100000"/>
              </a:lnSpc>
              <a:spcBef>
                <a:spcPct val="0"/>
              </a:spcBef>
              <a:spcAft>
                <a:spcPct val="0"/>
              </a:spcAft>
            </a:pPr>
            <a:r>
              <a:rPr lang="en-US" sz="1300" dirty="0"/>
              <a:t>The year 2022 saw the mean family income further increasing to $4.8M, and the median family income reaching $6.2M. The GDP peaked at $25.3T, reflecting sustained economic growth and expansion.</a:t>
            </a:r>
          </a:p>
        </p:txBody>
      </p:sp>
      <p:pic>
        <p:nvPicPr>
          <p:cNvPr id="3" name="Picture 2">
            <a:extLst>
              <a:ext uri="{FF2B5EF4-FFF2-40B4-BE49-F238E27FC236}">
                <a16:creationId xmlns:a16="http://schemas.microsoft.com/office/drawing/2014/main" id="{4BA0F5F1-C296-6AF1-F190-30983A820C2F}"/>
              </a:ext>
            </a:extLst>
          </p:cNvPr>
          <p:cNvPicPr>
            <a:picLocks noChangeAspect="1"/>
          </p:cNvPicPr>
          <p:nvPr/>
        </p:nvPicPr>
        <p:blipFill>
          <a:blip r:embed="rId2"/>
          <a:stretch>
            <a:fillRect/>
          </a:stretch>
        </p:blipFill>
        <p:spPr>
          <a:xfrm>
            <a:off x="938201" y="1042323"/>
            <a:ext cx="4267570" cy="2034716"/>
          </a:xfrm>
          <a:prstGeom prst="rect">
            <a:avLst/>
          </a:prstGeom>
          <a:ln>
            <a:solidFill>
              <a:schemeClr val="accent6"/>
            </a:solidFill>
          </a:ln>
        </p:spPr>
      </p:pic>
      <p:pic>
        <p:nvPicPr>
          <p:cNvPr id="2" name="Picture 1">
            <a:extLst>
              <a:ext uri="{FF2B5EF4-FFF2-40B4-BE49-F238E27FC236}">
                <a16:creationId xmlns:a16="http://schemas.microsoft.com/office/drawing/2014/main" id="{2DB3B5A7-F9CC-AC5E-AAA2-9795AF907A66}"/>
              </a:ext>
            </a:extLst>
          </p:cNvPr>
          <p:cNvPicPr>
            <a:picLocks noChangeAspect="1"/>
          </p:cNvPicPr>
          <p:nvPr/>
        </p:nvPicPr>
        <p:blipFill>
          <a:blip r:embed="rId3"/>
          <a:stretch>
            <a:fillRect/>
          </a:stretch>
        </p:blipFill>
        <p:spPr>
          <a:xfrm>
            <a:off x="5892499" y="1042323"/>
            <a:ext cx="2988892" cy="1375922"/>
          </a:xfrm>
          <a:prstGeom prst="rect">
            <a:avLst/>
          </a:prstGeom>
          <a:ln>
            <a:solidFill>
              <a:schemeClr val="accent6"/>
            </a:solidFill>
          </a:ln>
        </p:spPr>
      </p:pic>
      <p:pic>
        <p:nvPicPr>
          <p:cNvPr id="4" name="Picture 3">
            <a:extLst>
              <a:ext uri="{FF2B5EF4-FFF2-40B4-BE49-F238E27FC236}">
                <a16:creationId xmlns:a16="http://schemas.microsoft.com/office/drawing/2014/main" id="{3510AE8D-5B3A-6492-32D0-B7DF2218166F}"/>
              </a:ext>
            </a:extLst>
          </p:cNvPr>
          <p:cNvPicPr>
            <a:picLocks noChangeAspect="1"/>
          </p:cNvPicPr>
          <p:nvPr/>
        </p:nvPicPr>
        <p:blipFill>
          <a:blip r:embed="rId4"/>
          <a:stretch>
            <a:fillRect/>
          </a:stretch>
        </p:blipFill>
        <p:spPr>
          <a:xfrm>
            <a:off x="8958017" y="1055529"/>
            <a:ext cx="3049852" cy="1362716"/>
          </a:xfrm>
          <a:prstGeom prst="rect">
            <a:avLst/>
          </a:prstGeom>
          <a:ln>
            <a:solidFill>
              <a:schemeClr val="accent6"/>
            </a:solidFill>
          </a:ln>
        </p:spPr>
      </p:pic>
      <p:pic>
        <p:nvPicPr>
          <p:cNvPr id="7" name="Picture 6">
            <a:extLst>
              <a:ext uri="{FF2B5EF4-FFF2-40B4-BE49-F238E27FC236}">
                <a16:creationId xmlns:a16="http://schemas.microsoft.com/office/drawing/2014/main" id="{09428FDB-9911-8FF8-EA67-037D7BF13362}"/>
              </a:ext>
            </a:extLst>
          </p:cNvPr>
          <p:cNvPicPr>
            <a:picLocks noChangeAspect="1"/>
          </p:cNvPicPr>
          <p:nvPr/>
        </p:nvPicPr>
        <p:blipFill>
          <a:blip r:embed="rId5"/>
          <a:stretch>
            <a:fillRect/>
          </a:stretch>
        </p:blipFill>
        <p:spPr>
          <a:xfrm>
            <a:off x="6768688" y="2466221"/>
            <a:ext cx="4378658" cy="1221636"/>
          </a:xfrm>
          <a:prstGeom prst="rect">
            <a:avLst/>
          </a:prstGeom>
          <a:ln>
            <a:solidFill>
              <a:schemeClr val="accent6"/>
            </a:solidFill>
          </a:ln>
        </p:spPr>
      </p:pic>
      <p:sp>
        <p:nvSpPr>
          <p:cNvPr id="8" name="Rectangle 1">
            <a:extLst>
              <a:ext uri="{FF2B5EF4-FFF2-40B4-BE49-F238E27FC236}">
                <a16:creationId xmlns:a16="http://schemas.microsoft.com/office/drawing/2014/main" id="{C612608D-70DF-B917-1910-CFC474CFCE58}"/>
              </a:ext>
            </a:extLst>
          </p:cNvPr>
          <p:cNvSpPr txBox="1">
            <a:spLocks noChangeArrowheads="1"/>
          </p:cNvSpPr>
          <p:nvPr/>
        </p:nvSpPr>
        <p:spPr bwMode="auto">
          <a:xfrm>
            <a:off x="6324705" y="3865605"/>
            <a:ext cx="5683164"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300" dirty="0"/>
              <a:t>4th visualization is Pie Chart, comparing top 5 states  from 2018 to 2022.</a:t>
            </a:r>
          </a:p>
          <a:p>
            <a:pPr eaLnBrk="0" fontAlgn="base" hangingPunct="0">
              <a:lnSpc>
                <a:spcPct val="100000"/>
              </a:lnSpc>
              <a:spcBef>
                <a:spcPct val="0"/>
              </a:spcBef>
              <a:spcAft>
                <a:spcPct val="0"/>
              </a:spcAft>
            </a:pPr>
            <a:r>
              <a:rPr lang="en-US" sz="1300" dirty="0"/>
              <a:t>The visuals represent the distribution of suicide cases by demographic category, with drill-down and drill-through details. </a:t>
            </a:r>
          </a:p>
          <a:p>
            <a:pPr eaLnBrk="0" fontAlgn="base" hangingPunct="0">
              <a:lnSpc>
                <a:spcPct val="100000"/>
              </a:lnSpc>
              <a:spcBef>
                <a:spcPct val="0"/>
              </a:spcBef>
              <a:spcAft>
                <a:spcPct val="0"/>
              </a:spcAft>
            </a:pPr>
            <a:r>
              <a:rPr lang="en-US" sz="1300" dirty="0"/>
              <a:t>The first pie chart shows that most suicide cases are categorized by race/ethnicity (3,230 cases), followed by gender (864 cases), and overall (649 cases). </a:t>
            </a:r>
          </a:p>
          <a:p>
            <a:pPr eaLnBrk="0" fontAlgn="base" hangingPunct="0">
              <a:lnSpc>
                <a:spcPct val="100000"/>
              </a:lnSpc>
              <a:spcBef>
                <a:spcPct val="0"/>
              </a:spcBef>
              <a:spcAft>
                <a:spcPct val="0"/>
              </a:spcAft>
            </a:pPr>
            <a:r>
              <a:rPr lang="en-US" sz="1300" dirty="0"/>
              <a:t>The second pie chart drills down into the yearly distribution, showing relatively even cases from 2018 to 2022, ranging from 643 to 656 cases per year. The detailed table for 2021 in Alabama shows data by race/ethnicity, with suicide rates between 4.90 and 5.00, deaths ranging from 793 to 1,644, and each record indicating 1 mental health case registered. </a:t>
            </a:r>
          </a:p>
          <a:p>
            <a:pPr eaLnBrk="0" fontAlgn="base" hangingPunct="0">
              <a:lnSpc>
                <a:spcPct val="100000"/>
              </a:lnSpc>
              <a:spcBef>
                <a:spcPct val="0"/>
              </a:spcBef>
              <a:spcAft>
                <a:spcPct val="0"/>
              </a:spcAft>
            </a:pPr>
            <a:r>
              <a:rPr lang="en-US" sz="1300" dirty="0"/>
              <a:t>These visuals provide a comprehensive overview of the distribution and detailed factors associated with suicide cases.</a:t>
            </a:r>
          </a:p>
          <a:p>
            <a:pPr eaLnBrk="0" fontAlgn="base" hangingPunct="0">
              <a:lnSpc>
                <a:spcPct val="100000"/>
              </a:lnSpc>
              <a:spcBef>
                <a:spcPct val="0"/>
              </a:spcBef>
              <a:spcAft>
                <a:spcPct val="0"/>
              </a:spcAft>
            </a:pPr>
            <a:endParaRPr lang="en-US" sz="1300" dirty="0"/>
          </a:p>
        </p:txBody>
      </p:sp>
    </p:spTree>
    <p:extLst>
      <p:ext uri="{BB962C8B-B14F-4D97-AF65-F5344CB8AC3E}">
        <p14:creationId xmlns:p14="http://schemas.microsoft.com/office/powerpoint/2010/main" val="300121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93668F-8ED0-B94C-1311-85D4B417CCAB}"/>
              </a:ext>
            </a:extLst>
          </p:cNvPr>
          <p:cNvSpPr/>
          <p:nvPr/>
        </p:nvSpPr>
        <p:spPr>
          <a:xfrm>
            <a:off x="0" y="0"/>
            <a:ext cx="12192000" cy="6858000"/>
          </a:xfrm>
          <a:prstGeom prst="rect">
            <a:avLst/>
          </a:prstGeom>
          <a:solidFill>
            <a:srgbClr val="1212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rgbClr val="FDBE0F"/>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734F8016-F02A-BB56-0EEE-615BCA49D1F6}"/>
              </a:ext>
            </a:extLst>
          </p:cNvPr>
          <p:cNvSpPr/>
          <p:nvPr/>
        </p:nvSpPr>
        <p:spPr>
          <a:xfrm>
            <a:off x="3205018" y="637310"/>
            <a:ext cx="5560291" cy="5068166"/>
          </a:xfrm>
          <a:prstGeom prst="ellipse">
            <a:avLst/>
          </a:prstGeom>
          <a:solidFill>
            <a:srgbClr val="121212"/>
          </a:solidFill>
          <a:ln w="47625">
            <a:solidFill>
              <a:srgbClr val="FDBE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DBE0F"/>
                </a:solidFill>
                <a:latin typeface="Arial" panose="020B0604020202020204" pitchFamily="34" charset="0"/>
                <a:cs typeface="Arial" panose="020B0604020202020204" pitchFamily="34" charset="0"/>
              </a:rPr>
              <a:t>Executive Scorecard : Impact of Unemployment on Mental Health </a:t>
            </a:r>
          </a:p>
        </p:txBody>
      </p:sp>
      <p:pic>
        <p:nvPicPr>
          <p:cNvPr id="6" name="Picture 2" descr="Power BI Logo [Microsoft] - PNG Logo Vector Brand Downloads (SVG, EPS)">
            <a:extLst>
              <a:ext uri="{FF2B5EF4-FFF2-40B4-BE49-F238E27FC236}">
                <a16:creationId xmlns:a16="http://schemas.microsoft.com/office/drawing/2014/main" id="{650DB827-5FC9-432B-401C-11895A7E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3348" y="145208"/>
            <a:ext cx="1781174" cy="1362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B9CBAE-7168-0975-2922-C50E354ADB1C}"/>
              </a:ext>
            </a:extLst>
          </p:cNvPr>
          <p:cNvSpPr txBox="1"/>
          <p:nvPr/>
        </p:nvSpPr>
        <p:spPr>
          <a:xfrm>
            <a:off x="10506755" y="1498602"/>
            <a:ext cx="1054359" cy="307777"/>
          </a:xfrm>
          <a:prstGeom prst="rect">
            <a:avLst/>
          </a:prstGeom>
          <a:noFill/>
        </p:spPr>
        <p:txBody>
          <a:bodyPr wrap="square" rtlCol="0">
            <a:spAutoFit/>
          </a:bodyPr>
          <a:lstStyle/>
          <a:p>
            <a:pPr algn="ctr"/>
            <a:r>
              <a:rPr lang="en-US" sz="1400" b="1" dirty="0">
                <a:solidFill>
                  <a:srgbClr val="FDBE0F"/>
                </a:solidFill>
                <a:cs typeface="Arial" panose="020B0604020202020204" pitchFamily="34" charset="0"/>
              </a:rPr>
              <a:t>Power BI </a:t>
            </a:r>
          </a:p>
        </p:txBody>
      </p:sp>
      <p:pic>
        <p:nvPicPr>
          <p:cNvPr id="8" name="Picture 4" descr="South Florida Bulls - Wikipedia">
            <a:extLst>
              <a:ext uri="{FF2B5EF4-FFF2-40B4-BE49-F238E27FC236}">
                <a16:creationId xmlns:a16="http://schemas.microsoft.com/office/drawing/2014/main" id="{E57A089D-1B15-A7C7-6E87-6A4D984CF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8" y="145208"/>
            <a:ext cx="1475008" cy="1181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C72219-DF0C-1284-434D-A951F4DF22DF}"/>
              </a:ext>
            </a:extLst>
          </p:cNvPr>
          <p:cNvSpPr txBox="1"/>
          <p:nvPr/>
        </p:nvSpPr>
        <p:spPr>
          <a:xfrm>
            <a:off x="-1" y="1344713"/>
            <a:ext cx="1919336" cy="369332"/>
          </a:xfrm>
          <a:prstGeom prst="rect">
            <a:avLst/>
          </a:prstGeom>
          <a:noFill/>
        </p:spPr>
        <p:txBody>
          <a:bodyPr wrap="square" rtlCol="0">
            <a:spAutoFit/>
          </a:bodyPr>
          <a:lstStyle/>
          <a:p>
            <a:pPr algn="ctr"/>
            <a:r>
              <a:rPr lang="en-US" b="1" dirty="0">
                <a:solidFill>
                  <a:srgbClr val="CDC292"/>
                </a:solidFill>
                <a:latin typeface="Jumble" panose="020F0502020204030204" pitchFamily="2" charset="0"/>
                <a:cs typeface="Arial" panose="020B0604020202020204" pitchFamily="34" charset="0"/>
              </a:rPr>
              <a:t>Consulting.inc</a:t>
            </a:r>
          </a:p>
        </p:txBody>
      </p:sp>
      <p:sp>
        <p:nvSpPr>
          <p:cNvPr id="2" name="TextBox 1">
            <a:extLst>
              <a:ext uri="{FF2B5EF4-FFF2-40B4-BE49-F238E27FC236}">
                <a16:creationId xmlns:a16="http://schemas.microsoft.com/office/drawing/2014/main" id="{471C2931-7A7B-D40B-7689-5E4F4F891097}"/>
              </a:ext>
            </a:extLst>
          </p:cNvPr>
          <p:cNvSpPr txBox="1"/>
          <p:nvPr/>
        </p:nvSpPr>
        <p:spPr>
          <a:xfrm>
            <a:off x="9851366" y="6038052"/>
            <a:ext cx="2234242" cy="646331"/>
          </a:xfrm>
          <a:prstGeom prst="rect">
            <a:avLst/>
          </a:prstGeom>
          <a:noFill/>
        </p:spPr>
        <p:txBody>
          <a:bodyPr wrap="square" rtlCol="0">
            <a:spAutoFit/>
          </a:bodyPr>
          <a:lstStyle/>
          <a:p>
            <a:r>
              <a:rPr lang="en-US" b="1" dirty="0">
                <a:solidFill>
                  <a:srgbClr val="FDBE0F"/>
                </a:solidFill>
                <a:cs typeface="Arial" panose="020B0604020202020204" pitchFamily="34" charset="0"/>
              </a:rPr>
              <a:t>Submitted by:</a:t>
            </a:r>
          </a:p>
          <a:p>
            <a:r>
              <a:rPr lang="en-US" b="1" dirty="0">
                <a:solidFill>
                  <a:srgbClr val="FDBE0F"/>
                </a:solidFill>
                <a:cs typeface="Arial" panose="020B0604020202020204" pitchFamily="34" charset="0"/>
              </a:rPr>
              <a:t>Akanksha Kushwaha</a:t>
            </a:r>
          </a:p>
        </p:txBody>
      </p:sp>
    </p:spTree>
    <p:extLst>
      <p:ext uri="{BB962C8B-B14F-4D97-AF65-F5344CB8AC3E}">
        <p14:creationId xmlns:p14="http://schemas.microsoft.com/office/powerpoint/2010/main" val="15198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E00DE7-41C1-5757-25BF-CD6364109991}"/>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698527" y="177936"/>
            <a:ext cx="10607169"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4 : Economic &amp; Health Coverage Analysis</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6349115" y="3490085"/>
            <a:ext cx="562272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300" dirty="0"/>
              <a:t>3rd  visualization is </a:t>
            </a:r>
            <a:r>
              <a:rPr lang="en-US" sz="1300" b="1" dirty="0"/>
              <a:t>a Line Chart</a:t>
            </a:r>
            <a:r>
              <a:rPr lang="en-US" sz="1300" dirty="0"/>
              <a:t>. This visual compares the top 10 states with the highest population rates, focusing on Population Below Poverty Line (BPL), Population with Health Insurance, and overall Population Rate.</a:t>
            </a:r>
          </a:p>
          <a:p>
            <a:pPr eaLnBrk="0" fontAlgn="base" hangingPunct="0">
              <a:lnSpc>
                <a:spcPct val="100000"/>
              </a:lnSpc>
              <a:spcBef>
                <a:spcPct val="0"/>
              </a:spcBef>
              <a:spcAft>
                <a:spcPct val="0"/>
              </a:spcAft>
            </a:pPr>
            <a:r>
              <a:rPr lang="en-US" sz="1300" dirty="0"/>
              <a:t>District of Columbia: 75% BPL, 48% insured, 42% population rate</a:t>
            </a:r>
          </a:p>
          <a:p>
            <a:pPr eaLnBrk="0" fontAlgn="base" hangingPunct="0">
              <a:lnSpc>
                <a:spcPct val="100000"/>
              </a:lnSpc>
              <a:spcBef>
                <a:spcPct val="0"/>
              </a:spcBef>
              <a:spcAft>
                <a:spcPct val="0"/>
              </a:spcAft>
            </a:pPr>
            <a:r>
              <a:rPr lang="en-US" sz="1300" dirty="0"/>
              <a:t>New York: 68% BPL, 42% insured, 45% population rate</a:t>
            </a:r>
          </a:p>
          <a:p>
            <a:pPr eaLnBrk="0" fontAlgn="base" hangingPunct="0">
              <a:lnSpc>
                <a:spcPct val="100000"/>
              </a:lnSpc>
              <a:spcBef>
                <a:spcPct val="0"/>
              </a:spcBef>
              <a:spcAft>
                <a:spcPct val="0"/>
              </a:spcAft>
            </a:pPr>
            <a:r>
              <a:rPr lang="en-US" sz="1300" dirty="0"/>
              <a:t>South Dakota: 12% BPL, 45% insured, 41% population rate</a:t>
            </a:r>
          </a:p>
          <a:p>
            <a:pPr eaLnBrk="0" fontAlgn="base" hangingPunct="0">
              <a:lnSpc>
                <a:spcPct val="100000"/>
              </a:lnSpc>
              <a:spcBef>
                <a:spcPct val="0"/>
              </a:spcBef>
              <a:spcAft>
                <a:spcPct val="0"/>
              </a:spcAft>
            </a:pPr>
            <a:r>
              <a:rPr lang="en-US" sz="1300" dirty="0"/>
              <a:t>Iowa: 63% BPL, 48% insured, 41% population rate</a:t>
            </a:r>
          </a:p>
          <a:p>
            <a:pPr eaLnBrk="0" fontAlgn="base" hangingPunct="0">
              <a:lnSpc>
                <a:spcPct val="100000"/>
              </a:lnSpc>
              <a:spcBef>
                <a:spcPct val="0"/>
              </a:spcBef>
              <a:spcAft>
                <a:spcPct val="0"/>
              </a:spcAft>
            </a:pPr>
            <a:r>
              <a:rPr lang="en-US" sz="1300" dirty="0"/>
              <a:t>North Dakota: 54% BPL, 48% insured, 42% population rate</a:t>
            </a:r>
          </a:p>
          <a:p>
            <a:pPr eaLnBrk="0" fontAlgn="base" hangingPunct="0">
              <a:lnSpc>
                <a:spcPct val="100000"/>
              </a:lnSpc>
              <a:spcBef>
                <a:spcPct val="0"/>
              </a:spcBef>
              <a:spcAft>
                <a:spcPct val="0"/>
              </a:spcAft>
            </a:pPr>
            <a:r>
              <a:rPr lang="en-US" sz="1300" dirty="0"/>
              <a:t>Nebraska: 53% BPL, 42% insured, 41% population rate</a:t>
            </a:r>
          </a:p>
          <a:p>
            <a:pPr eaLnBrk="0" fontAlgn="base" hangingPunct="0">
              <a:lnSpc>
                <a:spcPct val="100000"/>
              </a:lnSpc>
              <a:spcBef>
                <a:spcPct val="0"/>
              </a:spcBef>
              <a:spcAft>
                <a:spcPct val="0"/>
              </a:spcAft>
            </a:pPr>
            <a:r>
              <a:rPr lang="en-US" sz="1300" dirty="0"/>
              <a:t>Colorado: 56% BPL, 41% insured, 41% population rate</a:t>
            </a:r>
          </a:p>
          <a:p>
            <a:pPr eaLnBrk="0" fontAlgn="base" hangingPunct="0">
              <a:lnSpc>
                <a:spcPct val="100000"/>
              </a:lnSpc>
              <a:spcBef>
                <a:spcPct val="0"/>
              </a:spcBef>
              <a:spcAft>
                <a:spcPct val="0"/>
              </a:spcAft>
            </a:pPr>
            <a:r>
              <a:rPr lang="en-US" sz="1300" dirty="0"/>
              <a:t>Minnesota: 54% BPL, 41% insured, 41% population rate</a:t>
            </a:r>
          </a:p>
          <a:p>
            <a:pPr eaLnBrk="0" fontAlgn="base" hangingPunct="0">
              <a:lnSpc>
                <a:spcPct val="100000"/>
              </a:lnSpc>
              <a:spcBef>
                <a:spcPct val="0"/>
              </a:spcBef>
              <a:spcAft>
                <a:spcPct val="0"/>
              </a:spcAft>
            </a:pPr>
            <a:r>
              <a:rPr lang="en-US" sz="1300" dirty="0"/>
              <a:t>Utah: 47% BPL, 40% insured, 41% population rate</a:t>
            </a:r>
          </a:p>
          <a:p>
            <a:pPr eaLnBrk="0" fontAlgn="base" hangingPunct="0">
              <a:lnSpc>
                <a:spcPct val="100000"/>
              </a:lnSpc>
              <a:spcBef>
                <a:spcPct val="0"/>
              </a:spcBef>
              <a:spcAft>
                <a:spcPct val="0"/>
              </a:spcAft>
            </a:pPr>
            <a:r>
              <a:rPr lang="en-US" sz="1300" dirty="0"/>
              <a:t>New Hampshire: 44% BPL, 44% insured, 41% population rate</a:t>
            </a:r>
          </a:p>
          <a:p>
            <a:pPr eaLnBrk="0" fontAlgn="base" hangingPunct="0">
              <a:lnSpc>
                <a:spcPct val="100000"/>
              </a:lnSpc>
              <a:spcBef>
                <a:spcPct val="0"/>
              </a:spcBef>
              <a:spcAft>
                <a:spcPct val="0"/>
              </a:spcAft>
            </a:pPr>
            <a:r>
              <a:rPr lang="en-US" sz="1300" dirty="0"/>
              <a:t>Poverty vs. Health Insurance: DC and New York have higher poverty but also higher overall population rates, potentially skewing data perceptions.</a:t>
            </a:r>
          </a:p>
        </p:txBody>
      </p:sp>
      <p:pic>
        <p:nvPicPr>
          <p:cNvPr id="4" name="Picture 3">
            <a:extLst>
              <a:ext uri="{FF2B5EF4-FFF2-40B4-BE49-F238E27FC236}">
                <a16:creationId xmlns:a16="http://schemas.microsoft.com/office/drawing/2014/main" id="{BDFF44DA-9E0C-1F4A-FB64-52798C2F51FA}"/>
              </a:ext>
            </a:extLst>
          </p:cNvPr>
          <p:cNvPicPr>
            <a:picLocks noChangeAspect="1"/>
          </p:cNvPicPr>
          <p:nvPr/>
        </p:nvPicPr>
        <p:blipFill>
          <a:blip r:embed="rId2"/>
          <a:stretch>
            <a:fillRect/>
          </a:stretch>
        </p:blipFill>
        <p:spPr>
          <a:xfrm>
            <a:off x="6806241" y="1010200"/>
            <a:ext cx="4290432" cy="2340952"/>
          </a:xfrm>
          <a:prstGeom prst="rect">
            <a:avLst/>
          </a:prstGeom>
          <a:ln>
            <a:solidFill>
              <a:schemeClr val="accent6"/>
            </a:solidFill>
          </a:ln>
        </p:spPr>
      </p:pic>
      <p:sp>
        <p:nvSpPr>
          <p:cNvPr id="3" name="Rectangle 1">
            <a:extLst>
              <a:ext uri="{FF2B5EF4-FFF2-40B4-BE49-F238E27FC236}">
                <a16:creationId xmlns:a16="http://schemas.microsoft.com/office/drawing/2014/main" id="{770EB23A-1EFD-D427-8D12-37FB8192C6BB}"/>
              </a:ext>
            </a:extLst>
          </p:cNvPr>
          <p:cNvSpPr txBox="1">
            <a:spLocks noChangeArrowheads="1"/>
          </p:cNvSpPr>
          <p:nvPr/>
        </p:nvSpPr>
        <p:spPr bwMode="auto">
          <a:xfrm>
            <a:off x="435891" y="3702254"/>
            <a:ext cx="5717618"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300" dirty="0"/>
              <a:t>2</a:t>
            </a:r>
            <a:r>
              <a:rPr lang="en-US" sz="1300" baseline="30000" dirty="0"/>
              <a:t>nd</a:t>
            </a:r>
            <a:r>
              <a:rPr lang="en-US" sz="1300" dirty="0"/>
              <a:t>  visualization is </a:t>
            </a:r>
            <a:r>
              <a:rPr lang="en-US" sz="1300" b="1" dirty="0"/>
              <a:t>Line and Stacked column</a:t>
            </a:r>
            <a:r>
              <a:rPr lang="en-US" sz="1300" dirty="0"/>
              <a:t> Chart, comparing top 5 states  from 2018 to 2022.</a:t>
            </a:r>
          </a:p>
          <a:p>
            <a:pPr eaLnBrk="0" fontAlgn="base" hangingPunct="0">
              <a:lnSpc>
                <a:spcPct val="100000"/>
              </a:lnSpc>
              <a:spcBef>
                <a:spcPct val="0"/>
              </a:spcBef>
              <a:spcAft>
                <a:spcPct val="0"/>
              </a:spcAft>
            </a:pPr>
            <a:r>
              <a:rPr lang="en-US" sz="1300" dirty="0"/>
              <a:t>The visual compares the top 5 states by health insurance coverage, highlighting per capita income and population below the poverty line (BPL).</a:t>
            </a:r>
          </a:p>
          <a:p>
            <a:pPr eaLnBrk="0" fontAlgn="base" hangingPunct="0">
              <a:lnSpc>
                <a:spcPct val="100000"/>
              </a:lnSpc>
              <a:spcBef>
                <a:spcPct val="0"/>
              </a:spcBef>
              <a:spcAft>
                <a:spcPct val="0"/>
              </a:spcAft>
            </a:pPr>
            <a:r>
              <a:rPr lang="en-US" sz="1300" dirty="0"/>
              <a:t>District of Columbia: $62,000 income, 15% BPL, 96.60% insured.</a:t>
            </a:r>
          </a:p>
          <a:p>
            <a:pPr eaLnBrk="0" fontAlgn="base" hangingPunct="0">
              <a:lnSpc>
                <a:spcPct val="100000"/>
              </a:lnSpc>
              <a:spcBef>
                <a:spcPct val="0"/>
              </a:spcBef>
              <a:spcAft>
                <a:spcPct val="0"/>
              </a:spcAft>
            </a:pPr>
            <a:r>
              <a:rPr lang="en-US" sz="1300" dirty="0"/>
              <a:t>Massachusetts: $48,000 income, 10% BPL, 97.32% insured.</a:t>
            </a:r>
          </a:p>
          <a:p>
            <a:pPr eaLnBrk="0" fontAlgn="base" hangingPunct="0">
              <a:lnSpc>
                <a:spcPct val="100000"/>
              </a:lnSpc>
              <a:spcBef>
                <a:spcPct val="0"/>
              </a:spcBef>
              <a:spcAft>
                <a:spcPct val="0"/>
              </a:spcAft>
            </a:pPr>
            <a:r>
              <a:rPr lang="en-US" sz="1300" dirty="0"/>
              <a:t>Rhode Island: $39,000 income, 12% BPL, 95.80% insured.</a:t>
            </a:r>
          </a:p>
          <a:p>
            <a:pPr eaLnBrk="0" fontAlgn="base" hangingPunct="0">
              <a:lnSpc>
                <a:spcPct val="100000"/>
              </a:lnSpc>
              <a:spcBef>
                <a:spcPct val="0"/>
              </a:spcBef>
              <a:spcAft>
                <a:spcPct val="0"/>
              </a:spcAft>
            </a:pPr>
            <a:r>
              <a:rPr lang="en-US" sz="1300" dirty="0"/>
              <a:t>Hawaii: $38,000 income, 10% BPL, 96.08% insured.</a:t>
            </a:r>
          </a:p>
          <a:p>
            <a:pPr eaLnBrk="0" fontAlgn="base" hangingPunct="0">
              <a:lnSpc>
                <a:spcPct val="100000"/>
              </a:lnSpc>
              <a:spcBef>
                <a:spcPct val="0"/>
              </a:spcBef>
              <a:spcAft>
                <a:spcPct val="0"/>
              </a:spcAft>
            </a:pPr>
            <a:r>
              <a:rPr lang="en-US" sz="1300" dirty="0"/>
              <a:t>Vermont: $38,000 income, 11% BPL, 95.98% insured.</a:t>
            </a:r>
          </a:p>
          <a:p>
            <a:pPr eaLnBrk="0" fontAlgn="base" hangingPunct="0">
              <a:lnSpc>
                <a:spcPct val="100000"/>
              </a:lnSpc>
              <a:spcBef>
                <a:spcPct val="0"/>
              </a:spcBef>
              <a:spcAft>
                <a:spcPct val="0"/>
              </a:spcAft>
            </a:pPr>
            <a:endParaRPr lang="en-US" sz="1300" dirty="0"/>
          </a:p>
          <a:p>
            <a:pPr eaLnBrk="0" fontAlgn="base" hangingPunct="0">
              <a:lnSpc>
                <a:spcPct val="100000"/>
              </a:lnSpc>
              <a:spcBef>
                <a:spcPct val="0"/>
              </a:spcBef>
              <a:spcAft>
                <a:spcPct val="0"/>
              </a:spcAft>
            </a:pPr>
            <a:r>
              <a:rPr lang="en-US" sz="1300" dirty="0"/>
              <a:t>Despite income and poverty variations, these states maintain high health insurance coverage, with Massachusetts leading at 97.32%. This indicates effective healthcare access across different economic conditions.</a:t>
            </a:r>
          </a:p>
          <a:p>
            <a:pPr eaLnBrk="0" fontAlgn="base" hangingPunct="0">
              <a:lnSpc>
                <a:spcPct val="100000"/>
              </a:lnSpc>
              <a:spcBef>
                <a:spcPct val="0"/>
              </a:spcBef>
              <a:spcAft>
                <a:spcPct val="0"/>
              </a:spcAft>
            </a:pPr>
            <a:endParaRPr lang="en-US" sz="1300" dirty="0"/>
          </a:p>
        </p:txBody>
      </p:sp>
      <p:pic>
        <p:nvPicPr>
          <p:cNvPr id="7" name="Picture 6">
            <a:extLst>
              <a:ext uri="{FF2B5EF4-FFF2-40B4-BE49-F238E27FC236}">
                <a16:creationId xmlns:a16="http://schemas.microsoft.com/office/drawing/2014/main" id="{C2B602BB-DEFC-238C-6989-28FD5C64EB47}"/>
              </a:ext>
            </a:extLst>
          </p:cNvPr>
          <p:cNvPicPr>
            <a:picLocks noChangeAspect="1"/>
          </p:cNvPicPr>
          <p:nvPr/>
        </p:nvPicPr>
        <p:blipFill>
          <a:blip r:embed="rId3"/>
          <a:stretch>
            <a:fillRect/>
          </a:stretch>
        </p:blipFill>
        <p:spPr>
          <a:xfrm>
            <a:off x="886304" y="1010200"/>
            <a:ext cx="4375809" cy="2340952"/>
          </a:xfrm>
          <a:prstGeom prst="rect">
            <a:avLst/>
          </a:prstGeom>
          <a:ln>
            <a:solidFill>
              <a:schemeClr val="accent6"/>
            </a:solidFill>
          </a:ln>
        </p:spPr>
      </p:pic>
    </p:spTree>
    <p:extLst>
      <p:ext uri="{BB962C8B-B14F-4D97-AF65-F5344CB8AC3E}">
        <p14:creationId xmlns:p14="http://schemas.microsoft.com/office/powerpoint/2010/main" val="153622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29AC7A-FA81-5A04-9CEE-15F940F7D8BC}"/>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E6F942-2A3E-2D8E-B75F-FF1C4E629601}"/>
              </a:ext>
            </a:extLst>
          </p:cNvPr>
          <p:cNvSpPr>
            <a:spLocks noGrp="1"/>
          </p:cNvSpPr>
          <p:nvPr>
            <p:ph idx="1"/>
          </p:nvPr>
        </p:nvSpPr>
        <p:spPr>
          <a:xfrm>
            <a:off x="362309" y="1009290"/>
            <a:ext cx="11317857" cy="5434641"/>
          </a:xfrm>
          <a:ln>
            <a:solidFill>
              <a:schemeClr val="accent6"/>
            </a:solidFill>
          </a:ln>
        </p:spPr>
        <p:txBody>
          <a:bodyPr>
            <a:noAutofit/>
          </a:bodyPr>
          <a:lstStyle/>
          <a:p>
            <a:pPr marL="0" indent="0" eaLnBrk="0" fontAlgn="base" hangingPunct="0">
              <a:lnSpc>
                <a:spcPct val="110000"/>
              </a:lnSpc>
              <a:spcBef>
                <a:spcPct val="0"/>
              </a:spcBef>
              <a:spcAft>
                <a:spcPct val="0"/>
              </a:spcAft>
              <a:buNone/>
            </a:pPr>
            <a:r>
              <a:rPr lang="en-US" sz="1300" b="1" dirty="0"/>
              <a:t>Q3. How do economic factors, healthcare access, and demographic characteristics influence mental health outcomes, specifically the incidence of suicide, across different states by population factor?</a:t>
            </a:r>
          </a:p>
          <a:p>
            <a:pPr marL="0" indent="0" eaLnBrk="0" fontAlgn="base" hangingPunct="0">
              <a:lnSpc>
                <a:spcPct val="110000"/>
              </a:lnSpc>
              <a:spcBef>
                <a:spcPct val="0"/>
              </a:spcBef>
              <a:spcAft>
                <a:spcPct val="0"/>
              </a:spcAft>
              <a:buNone/>
            </a:pPr>
            <a:r>
              <a:rPr lang="en-US" sz="1300" b="1" dirty="0"/>
              <a:t> </a:t>
            </a:r>
            <a:endParaRPr lang="en-US" sz="1300" dirty="0"/>
          </a:p>
          <a:p>
            <a:pPr marL="0" indent="0" eaLnBrk="0" fontAlgn="base" hangingPunct="0">
              <a:lnSpc>
                <a:spcPct val="110000"/>
              </a:lnSpc>
              <a:spcBef>
                <a:spcPct val="0"/>
              </a:spcBef>
              <a:spcAft>
                <a:spcPct val="0"/>
              </a:spcAft>
              <a:buNone/>
            </a:pPr>
            <a:r>
              <a:rPr lang="en-US" sz="1300" b="1" dirty="0"/>
              <a:t>Explanation &amp; Justification</a:t>
            </a:r>
          </a:p>
          <a:p>
            <a:pPr marL="0" indent="0" eaLnBrk="0" fontAlgn="base" hangingPunct="0">
              <a:lnSpc>
                <a:spcPct val="110000"/>
              </a:lnSpc>
              <a:spcBef>
                <a:spcPct val="0"/>
              </a:spcBef>
              <a:spcAft>
                <a:spcPct val="0"/>
              </a:spcAft>
              <a:buNone/>
            </a:pPr>
            <a:r>
              <a:rPr lang="en-US" sz="1300" dirty="0"/>
              <a:t>The provided visuals collectively address this question by presenting data on economic factors, healthcare access, demographic characteristics, and population metrics in relation to mental health outcomes, particularly suicide rates.</a:t>
            </a:r>
          </a:p>
          <a:p>
            <a:pPr eaLnBrk="0" fontAlgn="base" hangingPunct="0">
              <a:lnSpc>
                <a:spcPct val="110000"/>
              </a:lnSpc>
              <a:spcBef>
                <a:spcPct val="0"/>
              </a:spcBef>
              <a:spcAft>
                <a:spcPct val="0"/>
              </a:spcAft>
            </a:pPr>
            <a:r>
              <a:rPr lang="en-US" sz="1300" dirty="0"/>
              <a:t>These visuals show rising GDP and family incomes from 2018 to 2022, </a:t>
            </a:r>
            <a:r>
              <a:rPr lang="en-US" sz="1300" b="1" dirty="0"/>
              <a:t>indicating economic growth and improved financial stability towards 2022</a:t>
            </a:r>
            <a:r>
              <a:rPr lang="en-US" sz="1300" dirty="0"/>
              <a:t>, which can positively impact mental health.</a:t>
            </a:r>
          </a:p>
          <a:p>
            <a:pPr eaLnBrk="0" fontAlgn="base" hangingPunct="0">
              <a:lnSpc>
                <a:spcPct val="110000"/>
              </a:lnSpc>
              <a:spcBef>
                <a:spcPct val="0"/>
              </a:spcBef>
              <a:spcAft>
                <a:spcPct val="0"/>
              </a:spcAft>
            </a:pPr>
            <a:r>
              <a:rPr lang="en-US" sz="1300" dirty="0"/>
              <a:t>Top 5 States with Health Insurance visual compares health insurance coverage, per capita income, and poverty levels across states. States with higher health insurance coverage often have better mental health outcomes </a:t>
            </a:r>
            <a:r>
              <a:rPr lang="en-US" sz="1300" b="1" dirty="0"/>
              <a:t>due to improved access to healthcare services</a:t>
            </a:r>
            <a:r>
              <a:rPr lang="en-US" sz="1300" dirty="0"/>
              <a:t>.</a:t>
            </a:r>
          </a:p>
          <a:p>
            <a:pPr eaLnBrk="0" fontAlgn="base" hangingPunct="0">
              <a:lnSpc>
                <a:spcPct val="110000"/>
              </a:lnSpc>
              <a:spcBef>
                <a:spcPct val="0"/>
              </a:spcBef>
              <a:spcAft>
                <a:spcPct val="0"/>
              </a:spcAft>
            </a:pPr>
            <a:r>
              <a:rPr lang="en-US" sz="1300" dirty="0"/>
              <a:t>The pie chart highlights the distribution of suicide cases by race/ethnicity and gender, showing that demographic characteristics play a significant role in understanding suicide rates.</a:t>
            </a:r>
          </a:p>
          <a:p>
            <a:pPr eaLnBrk="0" fontAlgn="base" hangingPunct="0">
              <a:lnSpc>
                <a:spcPct val="110000"/>
              </a:lnSpc>
              <a:spcBef>
                <a:spcPct val="0"/>
              </a:spcBef>
              <a:spcAft>
                <a:spcPct val="0"/>
              </a:spcAft>
            </a:pPr>
            <a:r>
              <a:rPr lang="en-US" sz="1300" dirty="0"/>
              <a:t>Top 10 States with Highest Population Rate visual compares poverty, Health Insurance coverage, and Population Rates. It shows how higher population states like New York and DC have varied poverty and insurance data, affecting mental health outcomes. </a:t>
            </a:r>
          </a:p>
          <a:p>
            <a:pPr eaLnBrk="0" fontAlgn="base" hangingPunct="0">
              <a:lnSpc>
                <a:spcPct val="110000"/>
              </a:lnSpc>
              <a:spcBef>
                <a:spcPct val="0"/>
              </a:spcBef>
              <a:spcAft>
                <a:spcPct val="0"/>
              </a:spcAft>
            </a:pPr>
            <a:endParaRPr lang="en-US" sz="1300" dirty="0"/>
          </a:p>
          <a:p>
            <a:pPr marL="0" indent="0" eaLnBrk="0" fontAlgn="base" hangingPunct="0">
              <a:lnSpc>
                <a:spcPct val="110000"/>
              </a:lnSpc>
              <a:spcBef>
                <a:spcPct val="0"/>
              </a:spcBef>
              <a:spcAft>
                <a:spcPct val="0"/>
              </a:spcAft>
              <a:buNone/>
            </a:pPr>
            <a:r>
              <a:rPr lang="en-US" sz="1300" b="1" dirty="0">
                <a:solidFill>
                  <a:srgbClr val="00ABAB"/>
                </a:solidFill>
              </a:rPr>
              <a:t>Note : Population visual provides additional context for analyzing income, poverty, and health insurance coverage. It shows that higher population states like the DC and New York have more people below the poverty line and without health insurance. This perspective highlights how population size influences the perception of poverty and insurance coverage, emphasizing the importance of considering population metrics in socioeconomic analysis. The insights complement Visual 2, illustrating the complexity and multifaceted nature of economic well-being across different states.</a:t>
            </a:r>
          </a:p>
          <a:p>
            <a:pPr marL="0" indent="0" eaLnBrk="0" fontAlgn="base" hangingPunct="0">
              <a:lnSpc>
                <a:spcPct val="110000"/>
              </a:lnSpc>
              <a:spcBef>
                <a:spcPct val="0"/>
              </a:spcBef>
              <a:spcAft>
                <a:spcPct val="0"/>
              </a:spcAft>
              <a:buNone/>
            </a:pPr>
            <a:endParaRPr lang="en-US" sz="1300" b="1" dirty="0"/>
          </a:p>
        </p:txBody>
      </p:sp>
      <p:sp>
        <p:nvSpPr>
          <p:cNvPr id="7" name="TextBox 6">
            <a:extLst>
              <a:ext uri="{FF2B5EF4-FFF2-40B4-BE49-F238E27FC236}">
                <a16:creationId xmlns:a16="http://schemas.microsoft.com/office/drawing/2014/main" id="{968EA20D-61B9-F206-2AB8-56AA0B7B2CAA}"/>
              </a:ext>
            </a:extLst>
          </p:cNvPr>
          <p:cNvSpPr txBox="1"/>
          <p:nvPr/>
        </p:nvSpPr>
        <p:spPr>
          <a:xfrm>
            <a:off x="474453" y="97267"/>
            <a:ext cx="7280694" cy="535531"/>
          </a:xfrm>
          <a:prstGeom prst="rect">
            <a:avLst/>
          </a:prstGeom>
          <a:noFill/>
        </p:spPr>
        <p:txBody>
          <a:bodyPr wrap="square" rtlCol="0">
            <a:spAutoFit/>
          </a:bodyPr>
          <a:lstStyle>
            <a:defPPr>
              <a:defRPr lang="en-US"/>
            </a:defPPr>
            <a:lvl1pPr>
              <a:defRPr sz="2800" b="1">
                <a:solidFill>
                  <a:schemeClr val="tx1">
                    <a:lumMod val="65000"/>
                    <a:lumOff val="35000"/>
                  </a:schemeClr>
                </a:solidFill>
                <a:latin typeface="Arial" panose="020B0604020202020204" pitchFamily="34" charset="0"/>
                <a:cs typeface="Arial" panose="020B0604020202020204" pitchFamily="34" charset="0"/>
              </a:defRPr>
            </a:lvl1pPr>
          </a:lstStyle>
          <a:p>
            <a:pPr>
              <a:lnSpc>
                <a:spcPct val="90000"/>
              </a:lnSpc>
              <a:spcBef>
                <a:spcPct val="0"/>
              </a:spcBef>
            </a:pPr>
            <a:r>
              <a:rPr lang="en-US" sz="3200" dirty="0">
                <a:solidFill>
                  <a:schemeClr val="bg1"/>
                </a:solidFill>
                <a:latin typeface="Calibri "/>
                <a:cs typeface="Segoe UI" panose="020B0502040204020203" pitchFamily="34" charset="0"/>
              </a:rPr>
              <a:t>Research Question 3: Conclusion</a:t>
            </a:r>
          </a:p>
        </p:txBody>
      </p:sp>
    </p:spTree>
    <p:extLst>
      <p:ext uri="{BB962C8B-B14F-4D97-AF65-F5344CB8AC3E}">
        <p14:creationId xmlns:p14="http://schemas.microsoft.com/office/powerpoint/2010/main" val="237665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29581-7E4B-502F-E35D-3299FBF505BA}"/>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385532" y="128044"/>
            <a:ext cx="11806468" cy="535531"/>
          </a:xfrm>
          <a:prstGeom prst="rect">
            <a:avLst/>
          </a:prstGeom>
          <a:noFill/>
        </p:spPr>
        <p:txBody>
          <a:bodyPr wrap="square" rtlCol="0">
            <a:spAutoFit/>
          </a:bodyPr>
          <a:lstStyle/>
          <a:p>
            <a:pPr>
              <a:lnSpc>
                <a:spcPct val="90000"/>
              </a:lnSpc>
              <a:spcBef>
                <a:spcPct val="0"/>
              </a:spcBef>
            </a:pPr>
            <a:r>
              <a:rPr lang="en-US" sz="3200" b="1" dirty="0">
                <a:solidFill>
                  <a:schemeClr val="bg1"/>
                </a:solidFill>
                <a:latin typeface="Calibri "/>
                <a:cs typeface="Segoe UI" panose="020B0502040204020203" pitchFamily="34" charset="0"/>
              </a:rPr>
              <a:t>Analysis : Power BI : Tab 5 : Mental Health Cases by State Analysis</a:t>
            </a:r>
          </a:p>
        </p:txBody>
      </p:sp>
      <p:pic>
        <p:nvPicPr>
          <p:cNvPr id="3" name="Picture 2">
            <a:extLst>
              <a:ext uri="{FF2B5EF4-FFF2-40B4-BE49-F238E27FC236}">
                <a16:creationId xmlns:a16="http://schemas.microsoft.com/office/drawing/2014/main" id="{2476572D-BA21-9489-7E6A-9CB15EEC356D}"/>
              </a:ext>
            </a:extLst>
          </p:cNvPr>
          <p:cNvPicPr>
            <a:picLocks noChangeAspect="1"/>
          </p:cNvPicPr>
          <p:nvPr/>
        </p:nvPicPr>
        <p:blipFill>
          <a:blip r:embed="rId2"/>
          <a:stretch>
            <a:fillRect/>
          </a:stretch>
        </p:blipFill>
        <p:spPr>
          <a:xfrm>
            <a:off x="385532" y="992038"/>
            <a:ext cx="11337831" cy="5193102"/>
          </a:xfrm>
          <a:prstGeom prst="rect">
            <a:avLst/>
          </a:prstGeom>
          <a:ln>
            <a:solidFill>
              <a:schemeClr val="tx1"/>
            </a:solidFill>
          </a:ln>
        </p:spPr>
      </p:pic>
      <p:sp>
        <p:nvSpPr>
          <p:cNvPr id="5" name="TextBox 4">
            <a:extLst>
              <a:ext uri="{FF2B5EF4-FFF2-40B4-BE49-F238E27FC236}">
                <a16:creationId xmlns:a16="http://schemas.microsoft.com/office/drawing/2014/main" id="{2456AB72-BF1A-E625-1086-BE08FEA5514B}"/>
              </a:ext>
            </a:extLst>
          </p:cNvPr>
          <p:cNvSpPr txBox="1"/>
          <p:nvPr/>
        </p:nvSpPr>
        <p:spPr>
          <a:xfrm>
            <a:off x="385532" y="6297283"/>
            <a:ext cx="11619562" cy="461665"/>
          </a:xfrm>
          <a:prstGeom prst="rect">
            <a:avLst/>
          </a:prstGeom>
          <a:noFill/>
        </p:spPr>
        <p:txBody>
          <a:bodyPr wrap="square" rtlCol="0">
            <a:spAutoFit/>
          </a:bodyPr>
          <a:lstStyle/>
          <a:p>
            <a:r>
              <a:rPr lang="en-US" sz="1200" b="1" dirty="0">
                <a:highlight>
                  <a:srgbClr val="FFFF00"/>
                </a:highlight>
              </a:rPr>
              <a:t>Justification: </a:t>
            </a:r>
            <a:r>
              <a:rPr lang="en-US" sz="1200" dirty="0">
                <a:highlight>
                  <a:srgbClr val="FFFF00"/>
                </a:highlight>
              </a:rPr>
              <a:t>This is a Map Visual. It provides a comprehensive overview of mental health case distribution across the Country by State and allows for detailed analysis based on year, demographics, and stratification categories.</a:t>
            </a:r>
            <a:endParaRPr lang="en-US" sz="1200" b="1" dirty="0">
              <a:solidFill>
                <a:schemeClr val="tx1">
                  <a:lumMod val="65000"/>
                  <a:lumOff val="35000"/>
                </a:schemeClr>
              </a:solidFill>
              <a:highlight>
                <a:srgbClr val="FFFF00"/>
              </a:highligh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75879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FBC8F9-8993-27F6-16C4-3166EF4681E7}"/>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646169" y="77638"/>
            <a:ext cx="11724110" cy="584775"/>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Analysis : Power BI : Tab 6 : Mental Health Cases by State Analysis</a:t>
            </a:r>
          </a:p>
        </p:txBody>
      </p:sp>
      <p:pic>
        <p:nvPicPr>
          <p:cNvPr id="5" name="Animated Visual">
            <a:hlinkClick r:id="" action="ppaction://media"/>
            <a:extLst>
              <a:ext uri="{FF2B5EF4-FFF2-40B4-BE49-F238E27FC236}">
                <a16:creationId xmlns:a16="http://schemas.microsoft.com/office/drawing/2014/main" id="{BD1BB249-0942-FFEC-8C3B-30DE8A4891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81" t="3362" r="1462" b="5799"/>
          <a:stretch/>
        </p:blipFill>
        <p:spPr>
          <a:xfrm>
            <a:off x="646170" y="983411"/>
            <a:ext cx="10706192" cy="4635498"/>
          </a:xfrm>
          <a:prstGeom prst="rect">
            <a:avLst/>
          </a:prstGeom>
          <a:ln>
            <a:solidFill>
              <a:schemeClr val="tx1"/>
            </a:solidFill>
          </a:ln>
        </p:spPr>
      </p:pic>
      <p:sp>
        <p:nvSpPr>
          <p:cNvPr id="6" name="TextBox 5">
            <a:extLst>
              <a:ext uri="{FF2B5EF4-FFF2-40B4-BE49-F238E27FC236}">
                <a16:creationId xmlns:a16="http://schemas.microsoft.com/office/drawing/2014/main" id="{C34A4189-1A36-C405-9BBA-3D228349B8CE}"/>
              </a:ext>
            </a:extLst>
          </p:cNvPr>
          <p:cNvSpPr txBox="1"/>
          <p:nvPr/>
        </p:nvSpPr>
        <p:spPr>
          <a:xfrm>
            <a:off x="534838" y="5852792"/>
            <a:ext cx="11108756" cy="830997"/>
          </a:xfrm>
          <a:prstGeom prst="rect">
            <a:avLst/>
          </a:prstGeom>
          <a:noFill/>
        </p:spPr>
        <p:txBody>
          <a:bodyPr wrap="square" rtlCol="0">
            <a:spAutoFit/>
          </a:bodyPr>
          <a:lstStyle/>
          <a:p>
            <a:r>
              <a:rPr lang="en-US" sz="1200" b="1" dirty="0">
                <a:highlight>
                  <a:srgbClr val="FFFF00"/>
                </a:highlight>
              </a:rPr>
              <a:t>Justification: </a:t>
            </a:r>
            <a:r>
              <a:rPr lang="en-US" sz="1200" dirty="0">
                <a:highlight>
                  <a:srgbClr val="FFFF00"/>
                </a:highlight>
              </a:rPr>
              <a:t>The visual highlights the significant impact of economic factors (Unemployment) on Mental Health outcomes (depression and suicide rates). The spike in the unemployment rate in 2020 corresponds with the onset of the COVID-19 pandemic, showing a sharp increase, which then gradually declines as the economy recovers. The suicide rate shows some fluctuation but remains relatively stable, while the depression rate is persistently high, indicating ongoing mental health challenges irrespective of economic conditions</a:t>
            </a:r>
            <a:endParaRPr lang="en-US" sz="1200" b="1" dirty="0">
              <a:solidFill>
                <a:schemeClr val="tx1">
                  <a:lumMod val="65000"/>
                  <a:lumOff val="35000"/>
                </a:schemeClr>
              </a:solidFill>
              <a:highlight>
                <a:srgbClr val="FFFF00"/>
              </a:highligh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73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93668F-8ED0-B94C-1311-85D4B417CCAB}"/>
              </a:ext>
            </a:extLst>
          </p:cNvPr>
          <p:cNvSpPr/>
          <p:nvPr/>
        </p:nvSpPr>
        <p:spPr>
          <a:xfrm>
            <a:off x="0" y="0"/>
            <a:ext cx="12192000" cy="6858000"/>
          </a:xfrm>
          <a:prstGeom prst="rect">
            <a:avLst/>
          </a:prstGeom>
          <a:solidFill>
            <a:srgbClr val="1212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rgbClr val="FDBE0F"/>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734F8016-F02A-BB56-0EEE-615BCA49D1F6}"/>
              </a:ext>
            </a:extLst>
          </p:cNvPr>
          <p:cNvSpPr/>
          <p:nvPr/>
        </p:nvSpPr>
        <p:spPr>
          <a:xfrm>
            <a:off x="3205018" y="637310"/>
            <a:ext cx="5560291" cy="5068166"/>
          </a:xfrm>
          <a:prstGeom prst="ellipse">
            <a:avLst/>
          </a:prstGeom>
          <a:solidFill>
            <a:srgbClr val="121212"/>
          </a:solidFill>
          <a:ln w="47625">
            <a:solidFill>
              <a:srgbClr val="FDBE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DBE0F"/>
                </a:solidFill>
                <a:latin typeface="Arial" panose="020B0604020202020204" pitchFamily="34" charset="0"/>
                <a:cs typeface="Arial" panose="020B0604020202020204" pitchFamily="34" charset="0"/>
              </a:rPr>
              <a:t>We have Successfully Analyzed the Research Questions.</a:t>
            </a:r>
          </a:p>
        </p:txBody>
      </p:sp>
      <p:pic>
        <p:nvPicPr>
          <p:cNvPr id="6" name="Picture 2" descr="Power BI Logo [Microsoft] - PNG Logo Vector Brand Downloads (SVG, EPS)">
            <a:extLst>
              <a:ext uri="{FF2B5EF4-FFF2-40B4-BE49-F238E27FC236}">
                <a16:creationId xmlns:a16="http://schemas.microsoft.com/office/drawing/2014/main" id="{650DB827-5FC9-432B-401C-11895A7E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3348" y="145208"/>
            <a:ext cx="1781174" cy="1362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B9CBAE-7168-0975-2922-C50E354ADB1C}"/>
              </a:ext>
            </a:extLst>
          </p:cNvPr>
          <p:cNvSpPr txBox="1"/>
          <p:nvPr/>
        </p:nvSpPr>
        <p:spPr>
          <a:xfrm>
            <a:off x="10506755" y="1498602"/>
            <a:ext cx="1054359" cy="307777"/>
          </a:xfrm>
          <a:prstGeom prst="rect">
            <a:avLst/>
          </a:prstGeom>
          <a:noFill/>
        </p:spPr>
        <p:txBody>
          <a:bodyPr wrap="square" rtlCol="0">
            <a:spAutoFit/>
          </a:bodyPr>
          <a:lstStyle/>
          <a:p>
            <a:pPr algn="ctr"/>
            <a:r>
              <a:rPr lang="en-US" sz="1400" b="1" dirty="0">
                <a:solidFill>
                  <a:srgbClr val="FDBE0F"/>
                </a:solidFill>
                <a:cs typeface="Arial" panose="020B0604020202020204" pitchFamily="34" charset="0"/>
              </a:rPr>
              <a:t>Power BI </a:t>
            </a:r>
          </a:p>
        </p:txBody>
      </p:sp>
      <p:pic>
        <p:nvPicPr>
          <p:cNvPr id="8" name="Picture 4" descr="South Florida Bulls - Wikipedia">
            <a:extLst>
              <a:ext uri="{FF2B5EF4-FFF2-40B4-BE49-F238E27FC236}">
                <a16:creationId xmlns:a16="http://schemas.microsoft.com/office/drawing/2014/main" id="{E57A089D-1B15-A7C7-6E87-6A4D984CF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8" y="145208"/>
            <a:ext cx="1475008" cy="1181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C72219-DF0C-1284-434D-A951F4DF22DF}"/>
              </a:ext>
            </a:extLst>
          </p:cNvPr>
          <p:cNvSpPr txBox="1"/>
          <p:nvPr/>
        </p:nvSpPr>
        <p:spPr>
          <a:xfrm>
            <a:off x="-1" y="1344713"/>
            <a:ext cx="1919336" cy="369332"/>
          </a:xfrm>
          <a:prstGeom prst="rect">
            <a:avLst/>
          </a:prstGeom>
          <a:noFill/>
        </p:spPr>
        <p:txBody>
          <a:bodyPr wrap="square" rtlCol="0">
            <a:spAutoFit/>
          </a:bodyPr>
          <a:lstStyle/>
          <a:p>
            <a:pPr algn="ctr"/>
            <a:r>
              <a:rPr lang="en-US" b="1" dirty="0">
                <a:solidFill>
                  <a:srgbClr val="CDC292"/>
                </a:solidFill>
                <a:latin typeface="Jumble" panose="020F0502020204030204" pitchFamily="2" charset="0"/>
                <a:cs typeface="Arial" panose="020B0604020202020204" pitchFamily="34" charset="0"/>
              </a:rPr>
              <a:t>Consulting.inc</a:t>
            </a:r>
          </a:p>
        </p:txBody>
      </p:sp>
    </p:spTree>
    <p:extLst>
      <p:ext uri="{BB962C8B-B14F-4D97-AF65-F5344CB8AC3E}">
        <p14:creationId xmlns:p14="http://schemas.microsoft.com/office/powerpoint/2010/main" val="139917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93668F-8ED0-B94C-1311-85D4B417CCAB}"/>
              </a:ext>
            </a:extLst>
          </p:cNvPr>
          <p:cNvSpPr/>
          <p:nvPr/>
        </p:nvSpPr>
        <p:spPr>
          <a:xfrm>
            <a:off x="0" y="0"/>
            <a:ext cx="12192000" cy="6858000"/>
          </a:xfrm>
          <a:prstGeom prst="rect">
            <a:avLst/>
          </a:prstGeom>
          <a:solidFill>
            <a:srgbClr val="1212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rgbClr val="FDBE0F"/>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734F8016-F02A-BB56-0EEE-615BCA49D1F6}"/>
              </a:ext>
            </a:extLst>
          </p:cNvPr>
          <p:cNvSpPr/>
          <p:nvPr/>
        </p:nvSpPr>
        <p:spPr>
          <a:xfrm>
            <a:off x="3205018" y="637310"/>
            <a:ext cx="5560291" cy="5068166"/>
          </a:xfrm>
          <a:prstGeom prst="ellipse">
            <a:avLst/>
          </a:prstGeom>
          <a:solidFill>
            <a:srgbClr val="121212"/>
          </a:solidFill>
          <a:ln w="47625">
            <a:solidFill>
              <a:srgbClr val="FDBE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DBE0F"/>
                </a:solidFill>
                <a:latin typeface="Arial" panose="020B0604020202020204" pitchFamily="34" charset="0"/>
                <a:cs typeface="Arial" panose="020B0604020202020204" pitchFamily="34" charset="0"/>
              </a:rPr>
              <a:t>Thank You!!!</a:t>
            </a:r>
          </a:p>
        </p:txBody>
      </p:sp>
      <p:pic>
        <p:nvPicPr>
          <p:cNvPr id="6" name="Picture 2" descr="Power BI Logo [Microsoft] - PNG Logo Vector Brand Downloads (SVG, EPS)">
            <a:extLst>
              <a:ext uri="{FF2B5EF4-FFF2-40B4-BE49-F238E27FC236}">
                <a16:creationId xmlns:a16="http://schemas.microsoft.com/office/drawing/2014/main" id="{650DB827-5FC9-432B-401C-11895A7E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3348" y="145208"/>
            <a:ext cx="1781174" cy="1362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B9CBAE-7168-0975-2922-C50E354ADB1C}"/>
              </a:ext>
            </a:extLst>
          </p:cNvPr>
          <p:cNvSpPr txBox="1"/>
          <p:nvPr/>
        </p:nvSpPr>
        <p:spPr>
          <a:xfrm>
            <a:off x="10506755" y="1498602"/>
            <a:ext cx="1054359" cy="307777"/>
          </a:xfrm>
          <a:prstGeom prst="rect">
            <a:avLst/>
          </a:prstGeom>
          <a:noFill/>
        </p:spPr>
        <p:txBody>
          <a:bodyPr wrap="square" rtlCol="0">
            <a:spAutoFit/>
          </a:bodyPr>
          <a:lstStyle/>
          <a:p>
            <a:pPr algn="ctr"/>
            <a:r>
              <a:rPr lang="en-US" sz="1400" b="1" dirty="0">
                <a:solidFill>
                  <a:srgbClr val="FDBE0F"/>
                </a:solidFill>
                <a:cs typeface="Arial" panose="020B0604020202020204" pitchFamily="34" charset="0"/>
              </a:rPr>
              <a:t>Power BI </a:t>
            </a:r>
          </a:p>
        </p:txBody>
      </p:sp>
      <p:pic>
        <p:nvPicPr>
          <p:cNvPr id="8" name="Picture 4" descr="South Florida Bulls - Wikipedia">
            <a:extLst>
              <a:ext uri="{FF2B5EF4-FFF2-40B4-BE49-F238E27FC236}">
                <a16:creationId xmlns:a16="http://schemas.microsoft.com/office/drawing/2014/main" id="{E57A089D-1B15-A7C7-6E87-6A4D984CF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8" y="145208"/>
            <a:ext cx="1475008" cy="1181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C72219-DF0C-1284-434D-A951F4DF22DF}"/>
              </a:ext>
            </a:extLst>
          </p:cNvPr>
          <p:cNvSpPr txBox="1"/>
          <p:nvPr/>
        </p:nvSpPr>
        <p:spPr>
          <a:xfrm>
            <a:off x="-1" y="1344713"/>
            <a:ext cx="1919336" cy="369332"/>
          </a:xfrm>
          <a:prstGeom prst="rect">
            <a:avLst/>
          </a:prstGeom>
          <a:noFill/>
        </p:spPr>
        <p:txBody>
          <a:bodyPr wrap="square" rtlCol="0">
            <a:spAutoFit/>
          </a:bodyPr>
          <a:lstStyle/>
          <a:p>
            <a:pPr algn="ctr"/>
            <a:r>
              <a:rPr lang="en-US" b="1" dirty="0">
                <a:solidFill>
                  <a:srgbClr val="CDC292"/>
                </a:solidFill>
                <a:latin typeface="Jumble" panose="020F0502020204030204" pitchFamily="2" charset="0"/>
                <a:cs typeface="Arial" panose="020B0604020202020204" pitchFamily="34" charset="0"/>
              </a:rPr>
              <a:t>Consulting.inc</a:t>
            </a:r>
          </a:p>
        </p:txBody>
      </p:sp>
      <p:sp>
        <p:nvSpPr>
          <p:cNvPr id="2" name="TextBox 1">
            <a:extLst>
              <a:ext uri="{FF2B5EF4-FFF2-40B4-BE49-F238E27FC236}">
                <a16:creationId xmlns:a16="http://schemas.microsoft.com/office/drawing/2014/main" id="{471C2931-7A7B-D40B-7689-5E4F4F891097}"/>
              </a:ext>
            </a:extLst>
          </p:cNvPr>
          <p:cNvSpPr txBox="1"/>
          <p:nvPr/>
        </p:nvSpPr>
        <p:spPr>
          <a:xfrm>
            <a:off x="9851366" y="6038052"/>
            <a:ext cx="2234242" cy="646331"/>
          </a:xfrm>
          <a:prstGeom prst="rect">
            <a:avLst/>
          </a:prstGeom>
          <a:noFill/>
        </p:spPr>
        <p:txBody>
          <a:bodyPr wrap="square" rtlCol="0">
            <a:spAutoFit/>
          </a:bodyPr>
          <a:lstStyle/>
          <a:p>
            <a:r>
              <a:rPr lang="en-US" b="1" dirty="0">
                <a:solidFill>
                  <a:srgbClr val="FDBE0F"/>
                </a:solidFill>
                <a:cs typeface="Arial" panose="020B0604020202020204" pitchFamily="34" charset="0"/>
              </a:rPr>
              <a:t>Submitted by:</a:t>
            </a:r>
          </a:p>
          <a:p>
            <a:r>
              <a:rPr lang="en-US" b="1" dirty="0">
                <a:solidFill>
                  <a:srgbClr val="FDBE0F"/>
                </a:solidFill>
                <a:cs typeface="Arial" panose="020B0604020202020204" pitchFamily="34" charset="0"/>
              </a:rPr>
              <a:t>Akanksha Kushwaha</a:t>
            </a:r>
          </a:p>
        </p:txBody>
      </p:sp>
    </p:spTree>
    <p:extLst>
      <p:ext uri="{BB962C8B-B14F-4D97-AF65-F5344CB8AC3E}">
        <p14:creationId xmlns:p14="http://schemas.microsoft.com/office/powerpoint/2010/main" val="159841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ACFF0C-FA0F-B1A2-3BF7-951714A17F10}"/>
              </a:ext>
            </a:extLst>
          </p:cNvPr>
          <p:cNvSpPr txBox="1"/>
          <p:nvPr/>
        </p:nvSpPr>
        <p:spPr>
          <a:xfrm>
            <a:off x="328440" y="1052945"/>
            <a:ext cx="11346324" cy="5570756"/>
          </a:xfrm>
          <a:prstGeom prst="rect">
            <a:avLst/>
          </a:prstGeom>
          <a:noFill/>
          <a:ln>
            <a:solidFill>
              <a:schemeClr val="accent6"/>
            </a:solidFill>
          </a:ln>
        </p:spPr>
        <p:txBody>
          <a:bodyPr wrap="square">
            <a:spAutoFit/>
          </a:bodyPr>
          <a:lstStyle/>
          <a:p>
            <a:r>
              <a:rPr lang="en-US" b="1" dirty="0">
                <a:solidFill>
                  <a:srgbClr val="86BC25"/>
                </a:solidFill>
                <a:highlight>
                  <a:srgbClr val="FFFFFF"/>
                </a:highlight>
                <a:latin typeface="Segoe UI" panose="020B0502040204020203" pitchFamily="34" charset="0"/>
              </a:rPr>
              <a:t>Background</a:t>
            </a:r>
          </a:p>
          <a:p>
            <a:pPr marL="342900" indent="-342900">
              <a:buFont typeface="+mj-lt"/>
              <a:buAutoNum type="arabicPeriod"/>
            </a:pPr>
            <a:r>
              <a:rPr lang="en-US" sz="1300" dirty="0">
                <a:highlight>
                  <a:srgbClr val="FFFFFF"/>
                </a:highlight>
              </a:rPr>
              <a:t>Understanding how </a:t>
            </a:r>
            <a:r>
              <a:rPr lang="en-US" sz="1300" b="1" dirty="0">
                <a:highlight>
                  <a:srgbClr val="FFFFFF"/>
                </a:highlight>
              </a:rPr>
              <a:t>Economic Conditions </a:t>
            </a:r>
            <a:r>
              <a:rPr lang="en-US" sz="1300" dirty="0">
                <a:highlight>
                  <a:srgbClr val="FFFFFF"/>
                </a:highlight>
              </a:rPr>
              <a:t>impact </a:t>
            </a:r>
            <a:r>
              <a:rPr lang="en-US" sz="1300" b="1" dirty="0">
                <a:highlight>
                  <a:srgbClr val="FFFFFF"/>
                </a:highlight>
              </a:rPr>
              <a:t>Mental Health </a:t>
            </a:r>
            <a:r>
              <a:rPr lang="en-US" sz="1300" dirty="0">
                <a:highlight>
                  <a:srgbClr val="FFFFFF"/>
                </a:highlight>
              </a:rPr>
              <a:t>is crucial, especially in times of economic instability and public health crises. </a:t>
            </a:r>
            <a:r>
              <a:rPr lang="en-US" sz="1300" b="1" dirty="0">
                <a:highlight>
                  <a:srgbClr val="FFFFFF"/>
                </a:highlight>
              </a:rPr>
              <a:t>Unemployment</a:t>
            </a:r>
            <a:r>
              <a:rPr lang="en-US" sz="1300" dirty="0">
                <a:highlight>
                  <a:srgbClr val="FFFFFF"/>
                </a:highlight>
              </a:rPr>
              <a:t> has been linked to increased rates of </a:t>
            </a:r>
            <a:r>
              <a:rPr lang="en-US" sz="1300" b="1" dirty="0">
                <a:highlight>
                  <a:srgbClr val="FFFFFF"/>
                </a:highlight>
              </a:rPr>
              <a:t>Depression and Suicide</a:t>
            </a:r>
            <a:r>
              <a:rPr lang="en-US" sz="1300" dirty="0">
                <a:highlight>
                  <a:srgbClr val="FFFFFF"/>
                </a:highlight>
              </a:rPr>
              <a:t>. The COVID-19 pandemic has underscored these connections, with economic disruptions coinciding with a rise in </a:t>
            </a:r>
            <a:r>
              <a:rPr lang="en-US" sz="1300" b="1" dirty="0">
                <a:highlight>
                  <a:srgbClr val="FFFFFF"/>
                </a:highlight>
              </a:rPr>
              <a:t>Mental Health </a:t>
            </a:r>
            <a:r>
              <a:rPr lang="en-US" sz="1300" dirty="0">
                <a:highlight>
                  <a:srgbClr val="FFFFFF"/>
                </a:highlight>
              </a:rPr>
              <a:t>issues like </a:t>
            </a:r>
            <a:r>
              <a:rPr lang="en-US" sz="1300" b="1" dirty="0">
                <a:highlight>
                  <a:srgbClr val="FFFFFF"/>
                </a:highlight>
              </a:rPr>
              <a:t>Depression</a:t>
            </a:r>
            <a:r>
              <a:rPr lang="en-US" sz="1300" dirty="0">
                <a:highlight>
                  <a:srgbClr val="FFFFFF"/>
                </a:highlight>
              </a:rPr>
              <a:t>.</a:t>
            </a:r>
          </a:p>
          <a:p>
            <a:pPr marL="342900" indent="-342900">
              <a:buFont typeface="+mj-lt"/>
              <a:buAutoNum type="arabicPeriod"/>
            </a:pPr>
            <a:r>
              <a:rPr lang="en-US" sz="1300" dirty="0">
                <a:highlight>
                  <a:srgbClr val="FFFFFF"/>
                </a:highlight>
              </a:rPr>
              <a:t>Economic indicators like </a:t>
            </a:r>
            <a:r>
              <a:rPr lang="en-US" sz="1300" b="1" dirty="0">
                <a:highlight>
                  <a:srgbClr val="FFFFFF"/>
                </a:highlight>
              </a:rPr>
              <a:t>GDP</a:t>
            </a:r>
            <a:r>
              <a:rPr lang="en-US" sz="1300" dirty="0">
                <a:highlight>
                  <a:srgbClr val="FFFFFF"/>
                </a:highlight>
              </a:rPr>
              <a:t> , </a:t>
            </a:r>
            <a:r>
              <a:rPr lang="en-US" sz="1300" b="1" dirty="0">
                <a:highlight>
                  <a:srgbClr val="FFFFFF"/>
                </a:highlight>
              </a:rPr>
              <a:t>Poverty</a:t>
            </a:r>
            <a:r>
              <a:rPr lang="en-US" sz="1300" dirty="0">
                <a:highlight>
                  <a:srgbClr val="FFFFFF"/>
                </a:highlight>
              </a:rPr>
              <a:t> and </a:t>
            </a:r>
            <a:r>
              <a:rPr lang="en-US" sz="1300" b="1" dirty="0">
                <a:highlight>
                  <a:srgbClr val="FFFFFF"/>
                </a:highlight>
              </a:rPr>
              <a:t>Mean/Median Family Income </a:t>
            </a:r>
            <a:r>
              <a:rPr lang="en-US" sz="1300" dirty="0">
                <a:highlight>
                  <a:srgbClr val="FFFFFF"/>
                </a:highlight>
              </a:rPr>
              <a:t>provide further insights into the socioeconomic factors affecting </a:t>
            </a:r>
            <a:r>
              <a:rPr lang="en-US" sz="1300" b="1" dirty="0">
                <a:highlight>
                  <a:srgbClr val="FFFFFF"/>
                </a:highlight>
              </a:rPr>
              <a:t>Mental Health</a:t>
            </a:r>
            <a:r>
              <a:rPr lang="en-US" sz="1300" dirty="0">
                <a:highlight>
                  <a:srgbClr val="FFFFFF"/>
                </a:highlight>
              </a:rPr>
              <a:t>. Analyzing how these indicators correlate with </a:t>
            </a:r>
            <a:r>
              <a:rPr lang="en-US" sz="1300" b="1" dirty="0">
                <a:highlight>
                  <a:srgbClr val="FFFFFF"/>
                </a:highlight>
              </a:rPr>
              <a:t>Mental Health </a:t>
            </a:r>
            <a:r>
              <a:rPr lang="en-US" sz="1300" dirty="0">
                <a:highlight>
                  <a:srgbClr val="FFFFFF"/>
                </a:highlight>
              </a:rPr>
              <a:t>outcomes across different states and over time can help in making informed policy decisions and targeted interventions.</a:t>
            </a:r>
          </a:p>
          <a:p>
            <a:pPr marL="342900" indent="-342900">
              <a:buFont typeface="+mj-lt"/>
              <a:buAutoNum type="arabicPeriod"/>
            </a:pPr>
            <a:r>
              <a:rPr lang="en-US" sz="1300" dirty="0">
                <a:highlight>
                  <a:srgbClr val="FFFFFF"/>
                </a:highlight>
              </a:rPr>
              <a:t>This project uses Power BI to analyze data from various sources, focusing on the relationship between </a:t>
            </a:r>
            <a:r>
              <a:rPr lang="en-US" sz="1300" b="1" dirty="0">
                <a:highlight>
                  <a:srgbClr val="FFFFFF"/>
                </a:highlight>
              </a:rPr>
              <a:t>Economic Conditions</a:t>
            </a:r>
            <a:r>
              <a:rPr lang="en-US" sz="1300" dirty="0">
                <a:highlight>
                  <a:srgbClr val="FFFFFF"/>
                </a:highlight>
              </a:rPr>
              <a:t> and </a:t>
            </a:r>
            <a:r>
              <a:rPr lang="en-US" sz="1300" b="1" dirty="0">
                <a:highlight>
                  <a:srgbClr val="FFFFFF"/>
                </a:highlight>
              </a:rPr>
              <a:t>Mental Health</a:t>
            </a:r>
            <a:r>
              <a:rPr lang="en-US" sz="1300" dirty="0">
                <a:highlight>
                  <a:srgbClr val="FFFFFF"/>
                </a:highlight>
              </a:rPr>
              <a:t>, specifically </a:t>
            </a:r>
            <a:r>
              <a:rPr lang="en-US" sz="1300" b="1" dirty="0">
                <a:highlight>
                  <a:srgbClr val="FFFFFF"/>
                </a:highlight>
              </a:rPr>
              <a:t>Depression</a:t>
            </a:r>
            <a:r>
              <a:rPr lang="en-US" sz="1300" dirty="0">
                <a:highlight>
                  <a:srgbClr val="FFFFFF"/>
                </a:highlight>
              </a:rPr>
              <a:t> and </a:t>
            </a:r>
            <a:r>
              <a:rPr lang="en-US" sz="1300" b="1" dirty="0">
                <a:highlight>
                  <a:srgbClr val="FFFFFF"/>
                </a:highlight>
              </a:rPr>
              <a:t>Suicide</a:t>
            </a:r>
            <a:r>
              <a:rPr lang="en-US" sz="1300" dirty="0">
                <a:highlight>
                  <a:srgbClr val="FFFFFF"/>
                </a:highlight>
              </a:rPr>
              <a:t> Rates. By addressing key research questions, the project aims to uncover patterns and insights to guide future research and policy-making.</a:t>
            </a:r>
          </a:p>
          <a:p>
            <a:endParaRPr lang="en-US" b="1" dirty="0">
              <a:solidFill>
                <a:srgbClr val="86BC25"/>
              </a:solidFill>
              <a:highlight>
                <a:srgbClr val="FFFFFF"/>
              </a:highlight>
              <a:latin typeface="Segoe UI" panose="020B0502040204020203" pitchFamily="34" charset="0"/>
            </a:endParaRPr>
          </a:p>
          <a:p>
            <a:pPr marL="0" marR="0">
              <a:spcBef>
                <a:spcPts val="0"/>
              </a:spcBef>
              <a:spcAft>
                <a:spcPts val="0"/>
              </a:spcAft>
            </a:pPr>
            <a:r>
              <a:rPr lang="en-US" b="1" dirty="0">
                <a:solidFill>
                  <a:srgbClr val="86BC25"/>
                </a:solidFill>
                <a:highlight>
                  <a:srgbClr val="FFFFFF"/>
                </a:highlight>
                <a:latin typeface="Segoe UI" panose="020B0502040204020203" pitchFamily="34" charset="0"/>
              </a:rPr>
              <a:t>Research Question: </a:t>
            </a:r>
          </a:p>
          <a:p>
            <a:pPr marL="342900" marR="0" indent="-342900">
              <a:spcBef>
                <a:spcPts val="0"/>
              </a:spcBef>
              <a:spcAft>
                <a:spcPts val="0"/>
              </a:spcAft>
              <a:buFont typeface="+mj-lt"/>
              <a:buAutoNum type="arabicPeriod"/>
            </a:pPr>
            <a:r>
              <a:rPr lang="en-US" sz="1300" dirty="0">
                <a:highlight>
                  <a:srgbClr val="FFFFFF"/>
                </a:highlight>
              </a:rPr>
              <a:t>What is the relationship between the temporal variations in Unemployment Rates and the prevalence of Depressive Disorders among adults over the observed period? </a:t>
            </a:r>
          </a:p>
          <a:p>
            <a:pPr marL="342900" marR="0" indent="-342900">
              <a:spcBef>
                <a:spcPts val="0"/>
              </a:spcBef>
              <a:spcAft>
                <a:spcPts val="0"/>
              </a:spcAft>
              <a:buFont typeface="+mj-lt"/>
              <a:buAutoNum type="arabicPeriod"/>
            </a:pPr>
            <a:r>
              <a:rPr lang="en-US" sz="1300" dirty="0">
                <a:highlight>
                  <a:srgbClr val="FFFFFF"/>
                </a:highlight>
              </a:rPr>
              <a:t>How do Unemployment Rates correlate with Suicide Rates across the top 10 states with the highest Unemployment, and what are the trends across the top 10 states with the highest in Mean and Median family income with respect to Population over the years?</a:t>
            </a:r>
          </a:p>
          <a:p>
            <a:pPr marL="0" marR="0">
              <a:spcBef>
                <a:spcPts val="0"/>
              </a:spcBef>
              <a:spcAft>
                <a:spcPts val="0"/>
              </a:spcAft>
            </a:pPr>
            <a:endParaRPr lang="en-US" sz="1400" dirty="0">
              <a:highlight>
                <a:srgbClr val="FFFFFF"/>
              </a:highlight>
              <a:latin typeface="Segoe UI" panose="020B0502040204020203" pitchFamily="34" charset="0"/>
            </a:endParaRPr>
          </a:p>
          <a:p>
            <a:r>
              <a:rPr lang="en-US" b="1" dirty="0">
                <a:solidFill>
                  <a:srgbClr val="86BC25"/>
                </a:solidFill>
                <a:highlight>
                  <a:srgbClr val="FFFFFF"/>
                </a:highlight>
                <a:latin typeface="Segoe UI" panose="020B0502040204020203" pitchFamily="34" charset="0"/>
              </a:rPr>
              <a:t>Ambitiousness of the Project:</a:t>
            </a:r>
          </a:p>
          <a:p>
            <a:pPr marL="342900" indent="-342900">
              <a:buFont typeface="+mj-lt"/>
              <a:buAutoNum type="arabicPeriod"/>
            </a:pPr>
            <a:r>
              <a:rPr lang="en-US" sz="1300" dirty="0">
                <a:highlight>
                  <a:srgbClr val="FFFFFF"/>
                </a:highlight>
              </a:rPr>
              <a:t>This project is ambitious, integrating data from Government websites like the </a:t>
            </a:r>
            <a:r>
              <a:rPr lang="en-US" sz="1300" b="1" dirty="0">
                <a:highlight>
                  <a:srgbClr val="FFFFFF"/>
                </a:highlight>
              </a:rPr>
              <a:t>U.S. Bureau of Labor Statistics, Data.Gov, CDC, USA Facts, and the U.S. Census Bureau. </a:t>
            </a:r>
            <a:r>
              <a:rPr lang="en-US" sz="1300" dirty="0">
                <a:highlight>
                  <a:srgbClr val="FFFFFF"/>
                </a:highlight>
              </a:rPr>
              <a:t>By combining these diverse datasets, it provides a comprehensive view of the link between Economic Conditions and Mental Health outcomes. </a:t>
            </a:r>
          </a:p>
          <a:p>
            <a:pPr marL="342900" indent="-342900">
              <a:buFont typeface="+mj-lt"/>
              <a:buAutoNum type="arabicPeriod"/>
            </a:pPr>
            <a:r>
              <a:rPr lang="en-US" sz="1300" dirty="0">
                <a:highlight>
                  <a:srgbClr val="FFFFFF"/>
                </a:highlight>
              </a:rPr>
              <a:t>The project uses various visualizations</a:t>
            </a:r>
            <a:r>
              <a:rPr lang="en-US" sz="1300" b="1" dirty="0">
                <a:highlight>
                  <a:srgbClr val="FFFFFF"/>
                </a:highlight>
              </a:rPr>
              <a:t>, including maps, animated charts, drill through, drill down and interactive dashboards, </a:t>
            </a:r>
            <a:r>
              <a:rPr lang="en-US" sz="1300" dirty="0">
                <a:highlight>
                  <a:srgbClr val="FFFFFF"/>
                </a:highlight>
              </a:rPr>
              <a:t>to explore the data dynamically. This approach not only addresses the research questions but also makes the findings accessible and easy to understand, showcasing the project's ambition and depth.</a:t>
            </a:r>
          </a:p>
          <a:p>
            <a:pPr marL="0" marR="0">
              <a:spcBef>
                <a:spcPts val="0"/>
              </a:spcBef>
              <a:spcAft>
                <a:spcPts val="0"/>
              </a:spcAft>
            </a:pPr>
            <a:endParaRPr lang="en-US" b="1" dirty="0">
              <a:highlight>
                <a:srgbClr val="FFFFFF"/>
              </a:highlight>
              <a:latin typeface="Segoe UI" panose="020B0502040204020203" pitchFamily="34" charset="0"/>
            </a:endParaRPr>
          </a:p>
          <a:p>
            <a:pPr marL="0" marR="0">
              <a:spcBef>
                <a:spcPts val="0"/>
              </a:spcBef>
              <a:spcAft>
                <a:spcPts val="0"/>
              </a:spcAft>
            </a:pPr>
            <a:endParaRPr lang="en-US" b="1" dirty="0">
              <a:highlight>
                <a:srgbClr val="FFFFFF"/>
              </a:highlight>
              <a:latin typeface="Segoe UI" panose="020B0502040204020203" pitchFamily="34" charset="0"/>
            </a:endParaRPr>
          </a:p>
        </p:txBody>
      </p:sp>
      <p:sp>
        <p:nvSpPr>
          <p:cNvPr id="2" name="Rectangle 1">
            <a:extLst>
              <a:ext uri="{FF2B5EF4-FFF2-40B4-BE49-F238E27FC236}">
                <a16:creationId xmlns:a16="http://schemas.microsoft.com/office/drawing/2014/main" id="{42D4E381-E9B8-8B99-BE5B-97125D8F2893}"/>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072831-9269-D6F6-5EE6-F6DC5E9B6075}"/>
              </a:ext>
            </a:extLst>
          </p:cNvPr>
          <p:cNvSpPr txBox="1"/>
          <p:nvPr/>
        </p:nvSpPr>
        <p:spPr>
          <a:xfrm>
            <a:off x="555280" y="128044"/>
            <a:ext cx="2612793" cy="584775"/>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Introduction</a:t>
            </a:r>
            <a:r>
              <a:rPr lang="en-US" sz="2400" b="1" dirty="0">
                <a:solidFill>
                  <a:schemeClr val="bg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7501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C702D8D-E9A5-3605-9F5B-40C8D0CBDF92}"/>
              </a:ext>
            </a:extLst>
          </p:cNvPr>
          <p:cNvGraphicFramePr>
            <a:graphicFrameLocks noGrp="1"/>
          </p:cNvGraphicFramePr>
          <p:nvPr>
            <p:extLst>
              <p:ext uri="{D42A27DB-BD31-4B8C-83A1-F6EECF244321}">
                <p14:modId xmlns:p14="http://schemas.microsoft.com/office/powerpoint/2010/main" val="1120346232"/>
              </p:ext>
            </p:extLst>
          </p:nvPr>
        </p:nvGraphicFramePr>
        <p:xfrm>
          <a:off x="707366" y="1579418"/>
          <a:ext cx="10912415" cy="4700613"/>
        </p:xfrm>
        <a:graphic>
          <a:graphicData uri="http://schemas.openxmlformats.org/drawingml/2006/table">
            <a:tbl>
              <a:tblPr firstRow="1" bandRow="1">
                <a:tableStyleId>{93296810-A885-4BE3-A3E7-6D5BEEA58F35}</a:tableStyleId>
              </a:tblPr>
              <a:tblGrid>
                <a:gridCol w="3888756">
                  <a:extLst>
                    <a:ext uri="{9D8B030D-6E8A-4147-A177-3AD203B41FA5}">
                      <a16:colId xmlns:a16="http://schemas.microsoft.com/office/drawing/2014/main" val="2687287459"/>
                    </a:ext>
                  </a:extLst>
                </a:gridCol>
                <a:gridCol w="2840721">
                  <a:extLst>
                    <a:ext uri="{9D8B030D-6E8A-4147-A177-3AD203B41FA5}">
                      <a16:colId xmlns:a16="http://schemas.microsoft.com/office/drawing/2014/main" val="2921389448"/>
                    </a:ext>
                  </a:extLst>
                </a:gridCol>
                <a:gridCol w="4182938">
                  <a:extLst>
                    <a:ext uri="{9D8B030D-6E8A-4147-A177-3AD203B41FA5}">
                      <a16:colId xmlns:a16="http://schemas.microsoft.com/office/drawing/2014/main" val="612320"/>
                    </a:ext>
                  </a:extLst>
                </a:gridCol>
              </a:tblGrid>
              <a:tr h="357081">
                <a:tc>
                  <a:txBody>
                    <a:bodyPr/>
                    <a:lstStyle/>
                    <a:p>
                      <a:r>
                        <a:rPr lang="en-US" sz="1200" dirty="0"/>
                        <a:t>Website Name</a:t>
                      </a:r>
                    </a:p>
                  </a:txBody>
                  <a:tcPr/>
                </a:tc>
                <a:tc>
                  <a:txBody>
                    <a:bodyPr/>
                    <a:lstStyle/>
                    <a:p>
                      <a:r>
                        <a:rPr lang="en-US" sz="1200" dirty="0"/>
                        <a:t>Data Set Name </a:t>
                      </a:r>
                    </a:p>
                  </a:txBody>
                  <a:tcPr/>
                </a:tc>
                <a:tc>
                  <a:txBody>
                    <a:bodyPr/>
                    <a:lstStyle/>
                    <a:p>
                      <a:r>
                        <a:rPr lang="en-US" sz="1200" dirty="0"/>
                        <a:t>Web Link </a:t>
                      </a:r>
                    </a:p>
                  </a:txBody>
                  <a:tcPr/>
                </a:tc>
                <a:extLst>
                  <a:ext uri="{0D108BD9-81ED-4DB2-BD59-A6C34878D82A}">
                    <a16:rowId xmlns:a16="http://schemas.microsoft.com/office/drawing/2014/main" val="2166263799"/>
                  </a:ext>
                </a:extLst>
              </a:tr>
              <a:tr h="470014">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U.S. Bureau of Labor Statistics </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Unemployment in USA</a:t>
                      </a:r>
                    </a:p>
                  </a:txBody>
                  <a:tcPr/>
                </a:tc>
                <a:tc>
                  <a:txBody>
                    <a:bodyPr/>
                    <a:lstStyle/>
                    <a:p>
                      <a:r>
                        <a:rPr lang="en-US" sz="1200" dirty="0">
                          <a:effectLst/>
                          <a:latin typeface="Calibri" panose="020F0502020204030204" pitchFamily="34" charset="0"/>
                          <a:hlinkClick r:id="rId2"/>
                        </a:rPr>
                        <a:t>https://www.bls.gov/web/laus.supp.toc.htm</a:t>
                      </a:r>
                      <a:r>
                        <a:rPr lang="en-US" sz="1200" dirty="0">
                          <a:effectLst/>
                          <a:latin typeface="Calibri" panose="020F0502020204030204" pitchFamily="34" charset="0"/>
                        </a:rPr>
                        <a:t> </a:t>
                      </a:r>
                      <a:endParaRPr lang="en-US" sz="1200" dirty="0"/>
                    </a:p>
                  </a:txBody>
                  <a:tcPr/>
                </a:tc>
                <a:extLst>
                  <a:ext uri="{0D108BD9-81ED-4DB2-BD59-A6C34878D82A}">
                    <a16:rowId xmlns:a16="http://schemas.microsoft.com/office/drawing/2014/main" val="502778902"/>
                  </a:ext>
                </a:extLst>
              </a:tr>
              <a:tr h="595135">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Data.Gov</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U.S. Chronic Disease Indicators </a:t>
                      </a:r>
                    </a:p>
                  </a:txBody>
                  <a:tcPr/>
                </a:tc>
                <a:tc>
                  <a:txBody>
                    <a:bodyPr/>
                    <a:lstStyle/>
                    <a:p>
                      <a:r>
                        <a:rPr lang="en-US" sz="1200" dirty="0">
                          <a:effectLst/>
                          <a:latin typeface="Calibri" panose="020F0502020204030204" pitchFamily="34" charset="0"/>
                          <a:hlinkClick r:id="rId3"/>
                        </a:rPr>
                        <a:t>https://catalog.data.gov/dataset/u-s-chronic-disease-indicators-cdi</a:t>
                      </a:r>
                      <a:endParaRPr lang="en-US" sz="1200" dirty="0"/>
                    </a:p>
                  </a:txBody>
                  <a:tcPr/>
                </a:tc>
                <a:extLst>
                  <a:ext uri="{0D108BD9-81ED-4DB2-BD59-A6C34878D82A}">
                    <a16:rowId xmlns:a16="http://schemas.microsoft.com/office/drawing/2014/main" val="3700774295"/>
                  </a:ext>
                </a:extLst>
              </a:tr>
              <a:tr h="699427">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Centers for Disease Control and Prevention CDC</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Depression among adults</a:t>
                      </a:r>
                    </a:p>
                  </a:txBody>
                  <a:tcPr/>
                </a:tc>
                <a:tc>
                  <a:txBody>
                    <a:bodyPr/>
                    <a:lstStyle/>
                    <a:p>
                      <a:pPr>
                        <a:spcBef>
                          <a:spcPts val="0"/>
                        </a:spcBef>
                        <a:spcAft>
                          <a:spcPts val="300"/>
                        </a:spcAft>
                      </a:pPr>
                      <a:r>
                        <a:rPr lang="en-US" sz="1200" dirty="0">
                          <a:effectLst/>
                          <a:latin typeface="Calibri" panose="020F0502020204030204" pitchFamily="34" charset="0"/>
                          <a:hlinkClick r:id="rId4"/>
                        </a:rPr>
                        <a:t>https://wonder.cdc.gov/controller/datarequest/D77</a:t>
                      </a:r>
                      <a:endParaRPr lang="en-US" sz="1200" dirty="0">
                        <a:effectLst/>
                        <a:latin typeface="Calibri" panose="020F0502020204030204" pitchFamily="34" charset="0"/>
                      </a:endParaRPr>
                    </a:p>
                    <a:p>
                      <a:endParaRPr lang="en-US" sz="1200" dirty="0"/>
                    </a:p>
                  </a:txBody>
                  <a:tcPr/>
                </a:tc>
                <a:extLst>
                  <a:ext uri="{0D108BD9-81ED-4DB2-BD59-A6C34878D82A}">
                    <a16:rowId xmlns:a16="http://schemas.microsoft.com/office/drawing/2014/main" val="1677110124"/>
                  </a:ext>
                </a:extLst>
              </a:tr>
              <a:tr h="833188">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USA Facts</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Gross domestic product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5"/>
                        </a:rPr>
                        <a:t>https://usafacts.org/metrics/gross-domestic-product-gdp-by-state/</a:t>
                      </a:r>
                      <a:endParaRPr lang="en-US" sz="1200" dirty="0">
                        <a:effectLst/>
                        <a:latin typeface="Calibri" panose="020F0502020204030204" pitchFamily="34" charset="0"/>
                      </a:endParaRPr>
                    </a:p>
                    <a:p>
                      <a:endParaRPr lang="en-US" sz="1200" dirty="0"/>
                    </a:p>
                  </a:txBody>
                  <a:tcPr/>
                </a:tc>
                <a:extLst>
                  <a:ext uri="{0D108BD9-81ED-4DB2-BD59-A6C34878D82A}">
                    <a16:rowId xmlns:a16="http://schemas.microsoft.com/office/drawing/2014/main" val="1699696802"/>
                  </a:ext>
                </a:extLst>
              </a:tr>
              <a:tr h="872884">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Centers for Disease Control and Prevention CDC</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Suicide Mortality by 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6"/>
                        </a:rPr>
                        <a:t>https://www.cdc.gov/nchs/pressroom/sosmap/suicide-mortality/suicide.htm</a:t>
                      </a:r>
                      <a:endParaRPr lang="en-US" sz="1200" dirty="0">
                        <a:effectLst/>
                        <a:latin typeface="Calibri" panose="020F0502020204030204" pitchFamily="34" charset="0"/>
                      </a:endParaRPr>
                    </a:p>
                    <a:p>
                      <a:endParaRPr lang="en-US" sz="1200" dirty="0"/>
                    </a:p>
                  </a:txBody>
                  <a:tcPr/>
                </a:tc>
                <a:extLst>
                  <a:ext uri="{0D108BD9-81ED-4DB2-BD59-A6C34878D82A}">
                    <a16:rowId xmlns:a16="http://schemas.microsoft.com/office/drawing/2014/main" val="2170221965"/>
                  </a:ext>
                </a:extLst>
              </a:tr>
              <a:tr h="872884">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United States Census Bureau</a:t>
                      </a:r>
                    </a:p>
                  </a:txBody>
                  <a:tcPr/>
                </a:tc>
                <a:tc>
                  <a:txBody>
                    <a:bodyPr/>
                    <a:lstStyle/>
                    <a:p>
                      <a:r>
                        <a:rPr lang="en-US" sz="1200" b="1" kern="1200" dirty="0">
                          <a:solidFill>
                            <a:schemeClr val="dk1"/>
                          </a:solidFill>
                          <a:effectLst/>
                          <a:latin typeface="Segoe UI" panose="020B0502040204020203" pitchFamily="34" charset="0"/>
                          <a:ea typeface="+mn-ea"/>
                          <a:cs typeface="Segoe UI" panose="020B0502040204020203" pitchFamily="34" charset="0"/>
                        </a:rPr>
                        <a:t>Selected Economic Characteristics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7"/>
                        </a:rPr>
                        <a:t>https://data.census.gov/table/ACSDP1Y2022.DP03?q=Economic%20charactertics&amp;g=010XX00US$0400000</a:t>
                      </a:r>
                      <a:endParaRPr lang="en-US" sz="1200" dirty="0">
                        <a:effectLst/>
                        <a:latin typeface="Calibri" panose="020F0502020204030204" pitchFamily="34" charset="0"/>
                      </a:endParaRPr>
                    </a:p>
                    <a:p>
                      <a:endParaRPr lang="en-US" sz="1200" dirty="0"/>
                    </a:p>
                  </a:txBody>
                  <a:tcPr/>
                </a:tc>
                <a:extLst>
                  <a:ext uri="{0D108BD9-81ED-4DB2-BD59-A6C34878D82A}">
                    <a16:rowId xmlns:a16="http://schemas.microsoft.com/office/drawing/2014/main" val="1657096990"/>
                  </a:ext>
                </a:extLst>
              </a:tr>
            </a:tbl>
          </a:graphicData>
        </a:graphic>
      </p:graphicFrame>
      <p:sp>
        <p:nvSpPr>
          <p:cNvPr id="9" name="TextBox 8">
            <a:extLst>
              <a:ext uri="{FF2B5EF4-FFF2-40B4-BE49-F238E27FC236}">
                <a16:creationId xmlns:a16="http://schemas.microsoft.com/office/drawing/2014/main" id="{653D2938-02AB-BDE8-DAD4-924F7A5FD440}"/>
              </a:ext>
            </a:extLst>
          </p:cNvPr>
          <p:cNvSpPr txBox="1"/>
          <p:nvPr/>
        </p:nvSpPr>
        <p:spPr>
          <a:xfrm>
            <a:off x="707366" y="887169"/>
            <a:ext cx="10912415" cy="492443"/>
          </a:xfrm>
          <a:prstGeom prst="rect">
            <a:avLst/>
          </a:prstGeom>
          <a:noFill/>
          <a:ln>
            <a:solidFill>
              <a:schemeClr val="accent6"/>
            </a:solidFill>
          </a:ln>
        </p:spPr>
        <p:txBody>
          <a:bodyPr wrap="square" rtlCol="0">
            <a:spAutoFit/>
          </a:bodyPr>
          <a:lstStyle/>
          <a:p>
            <a:r>
              <a:rPr lang="en-US" sz="1300" dirty="0">
                <a:highlight>
                  <a:srgbClr val="FFFFFF"/>
                </a:highlight>
              </a:rPr>
              <a:t>By combining these datasets in Power BI, I created detailed visualizations to explore how Economic Indicators like Unemployment Rates, GDP, Poverty and Family Income relate to Mental Health outcomes such as Depression and Suicide Rates. Data visualized </a:t>
            </a:r>
            <a:r>
              <a:rPr lang="en-US" sz="1300">
                <a:highlight>
                  <a:srgbClr val="FFFFFF"/>
                </a:highlight>
              </a:rPr>
              <a:t>from the year 2018 to 2022.</a:t>
            </a:r>
            <a:endParaRPr lang="en-US" sz="1300" dirty="0">
              <a:highlight>
                <a:srgbClr val="FFFFFF"/>
              </a:highlight>
            </a:endParaRPr>
          </a:p>
        </p:txBody>
      </p:sp>
      <p:sp>
        <p:nvSpPr>
          <p:cNvPr id="2" name="Rectangle 1">
            <a:extLst>
              <a:ext uri="{FF2B5EF4-FFF2-40B4-BE49-F238E27FC236}">
                <a16:creationId xmlns:a16="http://schemas.microsoft.com/office/drawing/2014/main" id="{41EAE87A-C3D5-0768-FCB1-2BCC33F53CFB}"/>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6CF446-63CF-F9A9-254F-40FA4B80C0D1}"/>
              </a:ext>
            </a:extLst>
          </p:cNvPr>
          <p:cNvSpPr txBox="1"/>
          <p:nvPr/>
        </p:nvSpPr>
        <p:spPr>
          <a:xfrm>
            <a:off x="707366" y="128044"/>
            <a:ext cx="3338161" cy="461665"/>
          </a:xfrm>
          <a:prstGeom prst="rect">
            <a:avLst/>
          </a:prstGeom>
          <a:noFill/>
        </p:spPr>
        <p:txBody>
          <a:bodyPr wrap="square" rtlCol="0">
            <a:spAutoFit/>
          </a:bodyPr>
          <a:lstStyle>
            <a:defPPr>
              <a:defRPr lang="en-US"/>
            </a:defPPr>
            <a:lvl1pPr>
              <a:defRPr sz="3200" b="1">
                <a:solidFill>
                  <a:schemeClr val="bg1"/>
                </a:solidFill>
                <a:latin typeface="Calibri "/>
                <a:cs typeface="Segoe UI" panose="020B0502040204020203" pitchFamily="34" charset="0"/>
              </a:defRPr>
            </a:lvl1pPr>
          </a:lstStyle>
          <a:p>
            <a:r>
              <a:rPr lang="en-US" dirty="0"/>
              <a:t>Methodology </a:t>
            </a:r>
          </a:p>
        </p:txBody>
      </p:sp>
    </p:spTree>
    <p:extLst>
      <p:ext uri="{BB962C8B-B14F-4D97-AF65-F5344CB8AC3E}">
        <p14:creationId xmlns:p14="http://schemas.microsoft.com/office/powerpoint/2010/main" val="218659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6DEFE8-1496-08B9-ADEC-1FF924B76271}"/>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552090" y="128044"/>
            <a:ext cx="8281359" cy="584775"/>
          </a:xfrm>
          <a:prstGeom prst="rect">
            <a:avLst/>
          </a:prstGeom>
          <a:noFill/>
        </p:spPr>
        <p:txBody>
          <a:bodyPr wrap="square" rtlCol="0">
            <a:spAutoFit/>
          </a:bodyPr>
          <a:lstStyle/>
          <a:p>
            <a:r>
              <a:rPr lang="en-US" sz="3200" b="1" dirty="0">
                <a:solidFill>
                  <a:schemeClr val="bg1"/>
                </a:solidFill>
                <a:latin typeface="Calibri "/>
                <a:cs typeface="Segoe UI" panose="020B0502040204020203" pitchFamily="34" charset="0"/>
              </a:rPr>
              <a:t>Introduction : Power BI : Tab 0: Overview Tab </a:t>
            </a:r>
          </a:p>
        </p:txBody>
      </p:sp>
      <p:pic>
        <p:nvPicPr>
          <p:cNvPr id="3" name="Picture 2">
            <a:extLst>
              <a:ext uri="{FF2B5EF4-FFF2-40B4-BE49-F238E27FC236}">
                <a16:creationId xmlns:a16="http://schemas.microsoft.com/office/drawing/2014/main" id="{1AC92D3C-1B73-BC54-C3EB-B61F05F8DC7E}"/>
              </a:ext>
            </a:extLst>
          </p:cNvPr>
          <p:cNvPicPr>
            <a:picLocks noChangeAspect="1"/>
          </p:cNvPicPr>
          <p:nvPr/>
        </p:nvPicPr>
        <p:blipFill>
          <a:blip r:embed="rId2"/>
          <a:stretch>
            <a:fillRect/>
          </a:stretch>
        </p:blipFill>
        <p:spPr>
          <a:xfrm>
            <a:off x="552090" y="893621"/>
            <a:ext cx="11067255" cy="5568402"/>
          </a:xfrm>
          <a:prstGeom prst="rect">
            <a:avLst/>
          </a:prstGeom>
          <a:ln>
            <a:solidFill>
              <a:schemeClr val="accent6"/>
            </a:solidFill>
          </a:ln>
        </p:spPr>
      </p:pic>
    </p:spTree>
    <p:extLst>
      <p:ext uri="{BB962C8B-B14F-4D97-AF65-F5344CB8AC3E}">
        <p14:creationId xmlns:p14="http://schemas.microsoft.com/office/powerpoint/2010/main" val="299548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DEBEB-7902-E01F-5C7B-1D6AA15FBA84}"/>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73F177-C35E-23C3-6CF3-0BA51E6A5C51}"/>
              </a:ext>
            </a:extLst>
          </p:cNvPr>
          <p:cNvSpPr txBox="1"/>
          <p:nvPr/>
        </p:nvSpPr>
        <p:spPr>
          <a:xfrm>
            <a:off x="543464" y="128044"/>
            <a:ext cx="11020360" cy="584775"/>
          </a:xfrm>
          <a:prstGeom prst="rect">
            <a:avLst/>
          </a:prstGeom>
          <a:noFill/>
          <a:ln>
            <a:noFill/>
          </a:ln>
        </p:spPr>
        <p:txBody>
          <a:bodyPr wrap="square" rtlCol="0">
            <a:spAutoFit/>
          </a:bodyPr>
          <a:lstStyle/>
          <a:p>
            <a:r>
              <a:rPr lang="en-US" sz="3200" b="1" dirty="0">
                <a:solidFill>
                  <a:schemeClr val="bg1"/>
                </a:solidFill>
                <a:latin typeface="Calibri "/>
                <a:cs typeface="Segoe UI" panose="020B0502040204020203" pitchFamily="34" charset="0"/>
              </a:rPr>
              <a:t>Analysis : Power BI : Tab 1: Depression &amp; Employment Analysis </a:t>
            </a:r>
          </a:p>
        </p:txBody>
      </p:sp>
      <p:pic>
        <p:nvPicPr>
          <p:cNvPr id="3" name="Picture 2">
            <a:extLst>
              <a:ext uri="{FF2B5EF4-FFF2-40B4-BE49-F238E27FC236}">
                <a16:creationId xmlns:a16="http://schemas.microsoft.com/office/drawing/2014/main" id="{5DC11052-F347-A54F-93A3-9603EBD96CD0}"/>
              </a:ext>
            </a:extLst>
          </p:cNvPr>
          <p:cNvPicPr>
            <a:picLocks noChangeAspect="1"/>
          </p:cNvPicPr>
          <p:nvPr/>
        </p:nvPicPr>
        <p:blipFill>
          <a:blip r:embed="rId2"/>
          <a:stretch>
            <a:fillRect/>
          </a:stretch>
        </p:blipFill>
        <p:spPr>
          <a:xfrm>
            <a:off x="543464" y="887169"/>
            <a:ext cx="11020360" cy="5586284"/>
          </a:xfrm>
          <a:prstGeom prst="rect">
            <a:avLst/>
          </a:prstGeom>
          <a:ln>
            <a:solidFill>
              <a:schemeClr val="accent6"/>
            </a:solidFill>
          </a:ln>
        </p:spPr>
      </p:pic>
    </p:spTree>
    <p:extLst>
      <p:ext uri="{BB962C8B-B14F-4D97-AF65-F5344CB8AC3E}">
        <p14:creationId xmlns:p14="http://schemas.microsoft.com/office/powerpoint/2010/main" val="426032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B3A7C8-1F5E-C129-1B2C-E7AECA42D103}"/>
              </a:ext>
            </a:extLst>
          </p:cNvPr>
          <p:cNvSpPr/>
          <p:nvPr/>
        </p:nvSpPr>
        <p:spPr>
          <a:xfrm>
            <a:off x="0" y="-28576"/>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877019" y="137663"/>
            <a:ext cx="10437961"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1 : Depression and Unemployment Rate</a:t>
            </a:r>
          </a:p>
        </p:txBody>
      </p:sp>
      <p:sp>
        <p:nvSpPr>
          <p:cNvPr id="7" name="Rectangle 1">
            <a:extLst>
              <a:ext uri="{FF2B5EF4-FFF2-40B4-BE49-F238E27FC236}">
                <a16:creationId xmlns:a16="http://schemas.microsoft.com/office/drawing/2014/main" id="{85DEB4B8-75E2-1E91-75E7-EED413D1F556}"/>
              </a:ext>
            </a:extLst>
          </p:cNvPr>
          <p:cNvSpPr>
            <a:spLocks noGrp="1" noChangeArrowheads="1"/>
          </p:cNvSpPr>
          <p:nvPr>
            <p:ph idx="1"/>
          </p:nvPr>
        </p:nvSpPr>
        <p:spPr bwMode="auto">
          <a:xfrm>
            <a:off x="1036486" y="3850312"/>
            <a:ext cx="4897918" cy="245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eaLnBrk="0" fontAlgn="base" hangingPunct="0">
              <a:lnSpc>
                <a:spcPct val="100000"/>
              </a:lnSpc>
              <a:spcBef>
                <a:spcPct val="0"/>
              </a:spcBef>
              <a:spcAft>
                <a:spcPct val="0"/>
              </a:spcAft>
            </a:pPr>
            <a:r>
              <a:rPr lang="en-US" altLang="en-US" sz="1300" dirty="0"/>
              <a:t>The first chart is </a:t>
            </a:r>
            <a:r>
              <a:rPr lang="en-US" altLang="en-US" sz="1300" b="1" dirty="0"/>
              <a:t>a Stacked Bar Chart </a:t>
            </a:r>
            <a:r>
              <a:rPr lang="en-US" altLang="en-US" sz="1300" dirty="0"/>
              <a:t>showing annual Percentage of Adults diagnosed with Depression from 2018 to 2022.</a:t>
            </a:r>
          </a:p>
          <a:p>
            <a:pPr eaLnBrk="0" fontAlgn="base" hangingPunct="0">
              <a:lnSpc>
                <a:spcPct val="100000"/>
              </a:lnSpc>
              <a:spcBef>
                <a:spcPct val="0"/>
              </a:spcBef>
              <a:spcAft>
                <a:spcPct val="0"/>
              </a:spcAft>
            </a:pPr>
            <a:r>
              <a:rPr lang="en-US" altLang="en-US" sz="1300" dirty="0"/>
              <a:t>We can see a fluctuating trend with the highest percentage observed in 2020 (24.64%) and the lowest in 2019 (18.06%).</a:t>
            </a:r>
          </a:p>
          <a:p>
            <a:pPr eaLnBrk="0" fontAlgn="base" hangingPunct="0">
              <a:lnSpc>
                <a:spcPct val="100000"/>
              </a:lnSpc>
              <a:spcBef>
                <a:spcPct val="0"/>
              </a:spcBef>
              <a:spcAft>
                <a:spcPct val="0"/>
              </a:spcAft>
            </a:pPr>
            <a:r>
              <a:rPr lang="en-US" altLang="en-US" sz="1300" dirty="0"/>
              <a:t>Significant increase is seen in 2020 likely correlates with the COVID-19 pandemic, emphasizing the adverse impact of global crises on Mental Health.</a:t>
            </a:r>
          </a:p>
          <a:p>
            <a:pPr eaLnBrk="0" fontAlgn="base" hangingPunct="0">
              <a:lnSpc>
                <a:spcPct val="100000"/>
              </a:lnSpc>
              <a:spcBef>
                <a:spcPct val="0"/>
              </a:spcBef>
              <a:spcAft>
                <a:spcPct val="0"/>
              </a:spcAft>
            </a:pPr>
            <a:r>
              <a:rPr lang="en-US" altLang="en-US" sz="1300" dirty="0"/>
              <a:t>In 2021, We can see that the Depression as gone down. Probably as people came out of Lock downs.</a:t>
            </a:r>
          </a:p>
          <a:p>
            <a:pPr eaLnBrk="0" fontAlgn="base" hangingPunct="0">
              <a:lnSpc>
                <a:spcPct val="100000"/>
              </a:lnSpc>
              <a:spcBef>
                <a:spcPct val="0"/>
              </a:spcBef>
              <a:spcAft>
                <a:spcPct val="0"/>
              </a:spcAft>
            </a:pPr>
            <a:r>
              <a:rPr lang="en-US" altLang="en-US" sz="1300" dirty="0"/>
              <a:t>In 2022, Things remained much less the same showing slight increase. </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6257598" y="4074608"/>
            <a:ext cx="5907068"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300" dirty="0"/>
              <a:t>The second Chart is </a:t>
            </a:r>
            <a:r>
              <a:rPr lang="en-US" sz="1300" b="1" dirty="0"/>
              <a:t>Clustered Column </a:t>
            </a:r>
            <a:r>
              <a:rPr lang="en-US" sz="1300" dirty="0"/>
              <a:t>visualization is a </a:t>
            </a:r>
            <a:r>
              <a:rPr lang="en-US" sz="1300" b="1" dirty="0"/>
              <a:t>drill-down feature</a:t>
            </a:r>
            <a:r>
              <a:rPr lang="en-US" sz="1300" dirty="0"/>
              <a:t> analysis of the average depression rates across different demographics over time.</a:t>
            </a:r>
          </a:p>
          <a:p>
            <a:pPr eaLnBrk="0" fontAlgn="base" hangingPunct="0">
              <a:lnSpc>
                <a:spcPct val="100000"/>
              </a:lnSpc>
              <a:spcBef>
                <a:spcPct val="0"/>
              </a:spcBef>
              <a:spcAft>
                <a:spcPct val="0"/>
              </a:spcAft>
            </a:pPr>
            <a:r>
              <a:rPr lang="en-US" sz="1300" dirty="0"/>
              <a:t>Overall Trends (2018-2022):The average depression rates showed significant changes over the years, with a peak in 2020 (19.2%) and a slight increase in 2022 (13.5% from 13.2% in 2021).</a:t>
            </a:r>
          </a:p>
          <a:p>
            <a:pPr eaLnBrk="0" fontAlgn="base" hangingPunct="0">
              <a:lnSpc>
                <a:spcPct val="100000"/>
              </a:lnSpc>
              <a:spcBef>
                <a:spcPct val="0"/>
              </a:spcBef>
              <a:spcAft>
                <a:spcPct val="0"/>
              </a:spcAft>
            </a:pPr>
            <a:r>
              <a:rPr lang="en-US" sz="1300" dirty="0"/>
              <a:t>Breakdown by Demographics (2020):</a:t>
            </a:r>
          </a:p>
          <a:p>
            <a:pPr marL="800100" lvl="2" indent="-342900" eaLnBrk="0" fontAlgn="base" hangingPunct="0">
              <a:lnSpc>
                <a:spcPct val="100000"/>
              </a:lnSpc>
              <a:spcBef>
                <a:spcPct val="0"/>
              </a:spcBef>
              <a:spcAft>
                <a:spcPct val="0"/>
              </a:spcAft>
              <a:buFont typeface="+mj-lt"/>
              <a:buAutoNum type="arabicPeriod"/>
            </a:pPr>
            <a:r>
              <a:rPr lang="en-US" sz="1300" dirty="0"/>
              <a:t>Race-Ethnicity: The highest average depression rates were observed among individuals classified as 'Other' (33%), followed by 'White' (23%), 'Hispanic' (18%), 'Black' (17%), and 'Asian/Pacific Islander' (15%).</a:t>
            </a:r>
          </a:p>
          <a:p>
            <a:pPr marL="800100" lvl="2" indent="-342900" eaLnBrk="0" fontAlgn="base" hangingPunct="0">
              <a:lnSpc>
                <a:spcPct val="100000"/>
              </a:lnSpc>
              <a:spcBef>
                <a:spcPct val="0"/>
              </a:spcBef>
              <a:spcAft>
                <a:spcPct val="0"/>
              </a:spcAft>
              <a:buFont typeface="+mj-lt"/>
              <a:buAutoNum type="arabicPeriod"/>
            </a:pPr>
            <a:r>
              <a:rPr lang="en-US" sz="1300" dirty="0"/>
              <a:t>Total: The overall average rate was 19.2%.</a:t>
            </a:r>
          </a:p>
          <a:p>
            <a:pPr marL="800100" lvl="2" indent="-342900" eaLnBrk="0" fontAlgn="base" hangingPunct="0">
              <a:lnSpc>
                <a:spcPct val="100000"/>
              </a:lnSpc>
              <a:spcBef>
                <a:spcPct val="0"/>
              </a:spcBef>
              <a:spcAft>
                <a:spcPct val="0"/>
              </a:spcAft>
              <a:buFont typeface="+mj-lt"/>
              <a:buAutoNum type="arabicPeriod"/>
            </a:pPr>
            <a:r>
              <a:rPr lang="en-US" sz="1300" dirty="0"/>
              <a:t>Sex: The average depression rate by sex in 2020 was 19.0%.</a:t>
            </a:r>
          </a:p>
        </p:txBody>
      </p:sp>
      <p:pic>
        <p:nvPicPr>
          <p:cNvPr id="11" name="Picture 10">
            <a:extLst>
              <a:ext uri="{FF2B5EF4-FFF2-40B4-BE49-F238E27FC236}">
                <a16:creationId xmlns:a16="http://schemas.microsoft.com/office/drawing/2014/main" id="{1C01ED3B-EC13-16B6-23EB-4D2E6C38218E}"/>
              </a:ext>
            </a:extLst>
          </p:cNvPr>
          <p:cNvPicPr>
            <a:picLocks noChangeAspect="1"/>
          </p:cNvPicPr>
          <p:nvPr/>
        </p:nvPicPr>
        <p:blipFill>
          <a:blip r:embed="rId3"/>
          <a:stretch>
            <a:fillRect/>
          </a:stretch>
        </p:blipFill>
        <p:spPr>
          <a:xfrm>
            <a:off x="6517871" y="927793"/>
            <a:ext cx="2285341" cy="1540773"/>
          </a:xfrm>
          <a:prstGeom prst="rect">
            <a:avLst/>
          </a:prstGeom>
          <a:ln>
            <a:solidFill>
              <a:schemeClr val="accent6"/>
            </a:solidFill>
          </a:ln>
        </p:spPr>
      </p:pic>
      <p:pic>
        <p:nvPicPr>
          <p:cNvPr id="12" name="Picture 11">
            <a:extLst>
              <a:ext uri="{FF2B5EF4-FFF2-40B4-BE49-F238E27FC236}">
                <a16:creationId xmlns:a16="http://schemas.microsoft.com/office/drawing/2014/main" id="{E6CEC036-1672-3D57-5C7C-43B2F798354E}"/>
              </a:ext>
            </a:extLst>
          </p:cNvPr>
          <p:cNvPicPr>
            <a:picLocks noChangeAspect="1"/>
          </p:cNvPicPr>
          <p:nvPr/>
        </p:nvPicPr>
        <p:blipFill>
          <a:blip r:embed="rId4"/>
          <a:stretch>
            <a:fillRect/>
          </a:stretch>
        </p:blipFill>
        <p:spPr>
          <a:xfrm>
            <a:off x="9065748" y="928712"/>
            <a:ext cx="2751825" cy="1540773"/>
          </a:xfrm>
          <a:prstGeom prst="rect">
            <a:avLst/>
          </a:prstGeom>
          <a:ln>
            <a:solidFill>
              <a:schemeClr val="accent6"/>
            </a:solidFill>
          </a:ln>
        </p:spPr>
      </p:pic>
      <p:pic>
        <p:nvPicPr>
          <p:cNvPr id="13" name="Picture 12">
            <a:extLst>
              <a:ext uri="{FF2B5EF4-FFF2-40B4-BE49-F238E27FC236}">
                <a16:creationId xmlns:a16="http://schemas.microsoft.com/office/drawing/2014/main" id="{53085923-824E-3F75-150A-5E8F059C332B}"/>
              </a:ext>
            </a:extLst>
          </p:cNvPr>
          <p:cNvPicPr>
            <a:picLocks noChangeAspect="1"/>
          </p:cNvPicPr>
          <p:nvPr/>
        </p:nvPicPr>
        <p:blipFill>
          <a:blip r:embed="rId5"/>
          <a:stretch>
            <a:fillRect/>
          </a:stretch>
        </p:blipFill>
        <p:spPr>
          <a:xfrm>
            <a:off x="7067910" y="2612989"/>
            <a:ext cx="4087604" cy="1318115"/>
          </a:xfrm>
          <a:prstGeom prst="rect">
            <a:avLst/>
          </a:prstGeom>
          <a:ln>
            <a:solidFill>
              <a:schemeClr val="accent6"/>
            </a:solidFill>
          </a:ln>
        </p:spPr>
      </p:pic>
      <p:pic>
        <p:nvPicPr>
          <p:cNvPr id="8" name="Picture 7">
            <a:extLst>
              <a:ext uri="{FF2B5EF4-FFF2-40B4-BE49-F238E27FC236}">
                <a16:creationId xmlns:a16="http://schemas.microsoft.com/office/drawing/2014/main" id="{BFEE8703-4D1B-355E-27CE-D440F5B4B961}"/>
              </a:ext>
            </a:extLst>
          </p:cNvPr>
          <p:cNvPicPr>
            <a:picLocks noChangeAspect="1"/>
          </p:cNvPicPr>
          <p:nvPr/>
        </p:nvPicPr>
        <p:blipFill>
          <a:blip r:embed="rId6"/>
          <a:stretch>
            <a:fillRect/>
          </a:stretch>
        </p:blipFill>
        <p:spPr>
          <a:xfrm>
            <a:off x="1053430" y="874972"/>
            <a:ext cx="4961050" cy="2646679"/>
          </a:xfrm>
          <a:prstGeom prst="rect">
            <a:avLst/>
          </a:prstGeom>
          <a:ln>
            <a:solidFill>
              <a:schemeClr val="accent6"/>
            </a:solidFill>
          </a:ln>
        </p:spPr>
      </p:pic>
    </p:spTree>
    <p:extLst>
      <p:ext uri="{BB962C8B-B14F-4D97-AF65-F5344CB8AC3E}">
        <p14:creationId xmlns:p14="http://schemas.microsoft.com/office/powerpoint/2010/main" val="40476285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14EE88-95CF-636B-6EC9-E90B8DF3EEC4}"/>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DD40481-4F34-6227-D578-C832034AD27C}"/>
              </a:ext>
            </a:extLst>
          </p:cNvPr>
          <p:cNvSpPr txBox="1">
            <a:spLocks noGrp="1"/>
          </p:cNvSpPr>
          <p:nvPr>
            <p:ph type="title"/>
          </p:nvPr>
        </p:nvSpPr>
        <p:spPr>
          <a:xfrm>
            <a:off x="838080" y="142603"/>
            <a:ext cx="10419392" cy="535531"/>
          </a:xfrm>
          <a:prstGeom prst="rect">
            <a:avLst/>
          </a:prstGeom>
          <a:noFill/>
        </p:spPr>
        <p:txBody>
          <a:bodyPr wrap="square" rtlCol="0">
            <a:spAutoFit/>
          </a:bodyPr>
          <a:lstStyle/>
          <a:p>
            <a:r>
              <a:rPr lang="en-US" sz="3200" b="1" dirty="0">
                <a:solidFill>
                  <a:schemeClr val="bg1"/>
                </a:solidFill>
                <a:latin typeface="Calibri "/>
                <a:ea typeface="+mn-ea"/>
                <a:cs typeface="Segoe UI" panose="020B0502040204020203" pitchFamily="34" charset="0"/>
              </a:rPr>
              <a:t>Analysis : Tab 1 : Depression and Unemployment Rate</a:t>
            </a:r>
          </a:p>
        </p:txBody>
      </p:sp>
      <p:sp>
        <p:nvSpPr>
          <p:cNvPr id="10" name="Rectangle 1">
            <a:extLst>
              <a:ext uri="{FF2B5EF4-FFF2-40B4-BE49-F238E27FC236}">
                <a16:creationId xmlns:a16="http://schemas.microsoft.com/office/drawing/2014/main" id="{6C970D60-25AF-D4AB-9236-FA010DAF7906}"/>
              </a:ext>
            </a:extLst>
          </p:cNvPr>
          <p:cNvSpPr txBox="1">
            <a:spLocks noChangeArrowheads="1"/>
          </p:cNvSpPr>
          <p:nvPr/>
        </p:nvSpPr>
        <p:spPr bwMode="auto">
          <a:xfrm>
            <a:off x="609125" y="3575118"/>
            <a:ext cx="5486875"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US" altLang="en-US" sz="1300" dirty="0">
              <a:latin typeface="Arial" panose="020B0604020202020204" pitchFamily="34" charset="0"/>
            </a:endParaRPr>
          </a:p>
          <a:p>
            <a:pPr eaLnBrk="0" fontAlgn="base" hangingPunct="0">
              <a:lnSpc>
                <a:spcPct val="100000"/>
              </a:lnSpc>
              <a:spcBef>
                <a:spcPct val="0"/>
              </a:spcBef>
              <a:spcAft>
                <a:spcPct val="0"/>
              </a:spcAft>
            </a:pPr>
            <a:r>
              <a:rPr lang="en-US" sz="1300" dirty="0"/>
              <a:t>3rd visualization is a </a:t>
            </a:r>
            <a:r>
              <a:rPr lang="en-US" sz="1300" b="1" dirty="0"/>
              <a:t>clustered column</a:t>
            </a:r>
            <a:r>
              <a:rPr lang="en-US" sz="1300" dirty="0"/>
              <a:t> Chart that compares the annual changes in Unemployment and Depression Rates from 2018 to 2022, highlighting how fluctuations in Unemployment may relate to changes in Depression Rates.</a:t>
            </a:r>
          </a:p>
          <a:p>
            <a:pPr eaLnBrk="0" fontAlgn="base" hangingPunct="0">
              <a:lnSpc>
                <a:spcPct val="100000"/>
              </a:lnSpc>
              <a:spcBef>
                <a:spcPct val="0"/>
              </a:spcBef>
              <a:spcAft>
                <a:spcPct val="0"/>
              </a:spcAft>
              <a:buFont typeface="Arial" panose="020B0604020202020204" pitchFamily="34" charset="0"/>
              <a:buChar char="•"/>
            </a:pPr>
            <a:r>
              <a:rPr lang="en-US" sz="1300" dirty="0"/>
              <a:t>2018 &amp; 2019:  Depression rate increased significantly by 17.9%, while unemployment saw a slight rise of 3.8%. For 2019: Both depression and unemployment rates showed smaller increases.</a:t>
            </a:r>
          </a:p>
          <a:p>
            <a:pPr eaLnBrk="0" fontAlgn="base" hangingPunct="0">
              <a:lnSpc>
                <a:spcPct val="100000"/>
              </a:lnSpc>
              <a:spcBef>
                <a:spcPct val="0"/>
              </a:spcBef>
              <a:spcAft>
                <a:spcPct val="0"/>
              </a:spcAft>
              <a:buFont typeface="Arial" panose="020B0604020202020204" pitchFamily="34" charset="0"/>
              <a:buChar char="•"/>
            </a:pPr>
            <a:r>
              <a:rPr lang="en-US" sz="1300" dirty="0"/>
              <a:t>2020: There was a substantial spike in both metrics, with depression rates rising by 19.2% and unemployment by 7.6%. This aligns with the onset of the COVID-19 pandemic, reflecting its widespread Economic and Mental Health impacts.</a:t>
            </a:r>
          </a:p>
          <a:p>
            <a:pPr eaLnBrk="0" fontAlgn="base" hangingPunct="0">
              <a:lnSpc>
                <a:spcPct val="100000"/>
              </a:lnSpc>
              <a:spcBef>
                <a:spcPct val="0"/>
              </a:spcBef>
              <a:spcAft>
                <a:spcPct val="0"/>
              </a:spcAft>
              <a:buFont typeface="Arial" panose="020B0604020202020204" pitchFamily="34" charset="0"/>
              <a:buChar char="•"/>
            </a:pPr>
            <a:r>
              <a:rPr lang="en-US" sz="1300" dirty="0"/>
              <a:t>2021 and 2022: Depression rates saw a moderate increase of 13.2%, while unemployment rates rose by 5.0%. For 2022: Depression rates increased again by 13.5%, with a slight rise in unemployment rates by 3.5%.</a:t>
            </a:r>
          </a:p>
        </p:txBody>
      </p:sp>
      <p:pic>
        <p:nvPicPr>
          <p:cNvPr id="15" name="Picture 14">
            <a:extLst>
              <a:ext uri="{FF2B5EF4-FFF2-40B4-BE49-F238E27FC236}">
                <a16:creationId xmlns:a16="http://schemas.microsoft.com/office/drawing/2014/main" id="{1170356B-BDE2-1116-6F8B-1CB477B9FFF4}"/>
              </a:ext>
            </a:extLst>
          </p:cNvPr>
          <p:cNvPicPr>
            <a:picLocks noChangeAspect="1"/>
          </p:cNvPicPr>
          <p:nvPr/>
        </p:nvPicPr>
        <p:blipFill>
          <a:blip r:embed="rId2"/>
          <a:stretch>
            <a:fillRect/>
          </a:stretch>
        </p:blipFill>
        <p:spPr>
          <a:xfrm>
            <a:off x="6771735" y="1112971"/>
            <a:ext cx="5159339" cy="2462147"/>
          </a:xfrm>
          <a:prstGeom prst="rect">
            <a:avLst/>
          </a:prstGeom>
          <a:ln>
            <a:solidFill>
              <a:schemeClr val="accent6"/>
            </a:solidFill>
          </a:ln>
        </p:spPr>
      </p:pic>
      <p:sp>
        <p:nvSpPr>
          <p:cNvPr id="16" name="Rectangle 1">
            <a:extLst>
              <a:ext uri="{FF2B5EF4-FFF2-40B4-BE49-F238E27FC236}">
                <a16:creationId xmlns:a16="http://schemas.microsoft.com/office/drawing/2014/main" id="{ADA34770-495B-46C9-F6A8-64FFC33ADF08}"/>
              </a:ext>
            </a:extLst>
          </p:cNvPr>
          <p:cNvSpPr txBox="1">
            <a:spLocks noChangeArrowheads="1"/>
          </p:cNvSpPr>
          <p:nvPr/>
        </p:nvSpPr>
        <p:spPr bwMode="auto">
          <a:xfrm>
            <a:off x="6425892" y="3686432"/>
            <a:ext cx="5717618" cy="241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US" altLang="en-US" sz="1300" dirty="0">
              <a:latin typeface="Arial" panose="020B0604020202020204" pitchFamily="34" charset="0"/>
            </a:endParaRPr>
          </a:p>
          <a:p>
            <a:pPr eaLnBrk="0" fontAlgn="base" hangingPunct="0">
              <a:lnSpc>
                <a:spcPct val="100000"/>
              </a:lnSpc>
              <a:spcBef>
                <a:spcPct val="0"/>
              </a:spcBef>
              <a:spcAft>
                <a:spcPct val="0"/>
              </a:spcAft>
            </a:pPr>
            <a:r>
              <a:rPr lang="en-US" sz="1300" dirty="0"/>
              <a:t>4th visualization is </a:t>
            </a:r>
            <a:r>
              <a:rPr lang="en-US" sz="1300" b="1" dirty="0"/>
              <a:t>a Line and Clustered Column </a:t>
            </a:r>
            <a:r>
              <a:rPr lang="en-US" sz="1300" dirty="0"/>
              <a:t>Chart, "Yearly Trends of Avg. Unemployment and Depression Rate," presents the annual average rates of unemployment and depression from 2018 to 2022. Key trends include:</a:t>
            </a:r>
          </a:p>
          <a:p>
            <a:pPr eaLnBrk="0" fontAlgn="base" hangingPunct="0">
              <a:lnSpc>
                <a:spcPct val="100000"/>
              </a:lnSpc>
              <a:spcBef>
                <a:spcPct val="0"/>
              </a:spcBef>
              <a:spcAft>
                <a:spcPct val="0"/>
              </a:spcAft>
            </a:pPr>
            <a:r>
              <a:rPr lang="en-US" sz="1300" dirty="0"/>
              <a:t>2020: Both unemployment (7.6%) and depression (19.2%) rates peaked during the pandemic.</a:t>
            </a:r>
          </a:p>
          <a:p>
            <a:pPr eaLnBrk="0" fontAlgn="base" hangingPunct="0">
              <a:lnSpc>
                <a:spcPct val="100000"/>
              </a:lnSpc>
              <a:spcBef>
                <a:spcPct val="0"/>
              </a:spcBef>
              <a:spcAft>
                <a:spcPct val="0"/>
              </a:spcAft>
            </a:pPr>
            <a:r>
              <a:rPr lang="en-US" sz="1300" dirty="0"/>
              <a:t>Other Years: Fluctuating trends with noticeable decreases in 2019 and 2021.</a:t>
            </a:r>
          </a:p>
          <a:p>
            <a:pPr eaLnBrk="0" fontAlgn="base" hangingPunct="0">
              <a:lnSpc>
                <a:spcPct val="100000"/>
              </a:lnSpc>
              <a:spcBef>
                <a:spcPct val="0"/>
              </a:spcBef>
              <a:spcAft>
                <a:spcPct val="0"/>
              </a:spcAft>
            </a:pPr>
            <a:r>
              <a:rPr lang="en-US" sz="1300" dirty="0"/>
              <a:t>This visual emphasizes the concurrent changes in unemployment and depression rates, suggesting a possible correlation between economic hardships and mental health challenges.</a:t>
            </a:r>
          </a:p>
          <a:p>
            <a:endParaRPr lang="en-US" sz="1400" dirty="0"/>
          </a:p>
        </p:txBody>
      </p:sp>
      <p:pic>
        <p:nvPicPr>
          <p:cNvPr id="3" name="Picture 2">
            <a:extLst>
              <a:ext uri="{FF2B5EF4-FFF2-40B4-BE49-F238E27FC236}">
                <a16:creationId xmlns:a16="http://schemas.microsoft.com/office/drawing/2014/main" id="{7001A51D-B59C-DB93-8620-8C3659614BF5}"/>
              </a:ext>
            </a:extLst>
          </p:cNvPr>
          <p:cNvPicPr>
            <a:picLocks noChangeAspect="1"/>
          </p:cNvPicPr>
          <p:nvPr/>
        </p:nvPicPr>
        <p:blipFill>
          <a:blip r:embed="rId3"/>
          <a:stretch>
            <a:fillRect/>
          </a:stretch>
        </p:blipFill>
        <p:spPr>
          <a:xfrm>
            <a:off x="873183" y="1112971"/>
            <a:ext cx="5383145" cy="2462147"/>
          </a:xfrm>
          <a:prstGeom prst="rect">
            <a:avLst/>
          </a:prstGeom>
          <a:ln>
            <a:solidFill>
              <a:schemeClr val="accent6"/>
            </a:solidFill>
          </a:ln>
        </p:spPr>
      </p:pic>
    </p:spTree>
    <p:extLst>
      <p:ext uri="{BB962C8B-B14F-4D97-AF65-F5344CB8AC3E}">
        <p14:creationId xmlns:p14="http://schemas.microsoft.com/office/powerpoint/2010/main" val="32990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08E0-E17F-2340-1210-35DD84A38801}"/>
              </a:ext>
            </a:extLst>
          </p:cNvPr>
          <p:cNvSpPr/>
          <p:nvPr/>
        </p:nvSpPr>
        <p:spPr>
          <a:xfrm>
            <a:off x="0" y="0"/>
            <a:ext cx="12192000" cy="759125"/>
          </a:xfrm>
          <a:prstGeom prst="rect">
            <a:avLst/>
          </a:prstGeom>
          <a:solidFill>
            <a:srgbClr val="86BC25"/>
          </a:solidFill>
          <a:ln>
            <a:solidFill>
              <a:srgbClr val="86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E6F942-2A3E-2D8E-B75F-FF1C4E629601}"/>
              </a:ext>
            </a:extLst>
          </p:cNvPr>
          <p:cNvSpPr>
            <a:spLocks noGrp="1"/>
          </p:cNvSpPr>
          <p:nvPr>
            <p:ph idx="1"/>
          </p:nvPr>
        </p:nvSpPr>
        <p:spPr>
          <a:xfrm>
            <a:off x="618836" y="1256144"/>
            <a:ext cx="11222182" cy="4590473"/>
          </a:xfrm>
          <a:ln>
            <a:solidFill>
              <a:schemeClr val="accent6"/>
            </a:solidFill>
          </a:ln>
        </p:spPr>
        <p:txBody>
          <a:bodyPr>
            <a:normAutofit/>
          </a:bodyPr>
          <a:lstStyle/>
          <a:p>
            <a:pPr marL="0" indent="0" eaLnBrk="0" fontAlgn="base" hangingPunct="0">
              <a:lnSpc>
                <a:spcPct val="110000"/>
              </a:lnSpc>
              <a:spcBef>
                <a:spcPct val="0"/>
              </a:spcBef>
              <a:spcAft>
                <a:spcPct val="0"/>
              </a:spcAft>
              <a:buNone/>
            </a:pPr>
            <a:r>
              <a:rPr lang="en-US" sz="1300" b="1" dirty="0"/>
              <a:t>Q1. What is the relationship between the temporal variations in Unemployment Rates and the prevalence of Depressive Disorders among adults over the observed period? </a:t>
            </a:r>
          </a:p>
          <a:p>
            <a:pPr marL="0" indent="0" eaLnBrk="0" fontAlgn="base" hangingPunct="0">
              <a:lnSpc>
                <a:spcPct val="110000"/>
              </a:lnSpc>
              <a:spcBef>
                <a:spcPct val="0"/>
              </a:spcBef>
              <a:spcAft>
                <a:spcPct val="0"/>
              </a:spcAft>
              <a:buNone/>
            </a:pPr>
            <a:endParaRPr lang="en-US" sz="1300" dirty="0"/>
          </a:p>
          <a:p>
            <a:pPr marL="0" indent="0" eaLnBrk="0" fontAlgn="base" hangingPunct="0">
              <a:lnSpc>
                <a:spcPct val="110000"/>
              </a:lnSpc>
              <a:spcBef>
                <a:spcPct val="0"/>
              </a:spcBef>
              <a:spcAft>
                <a:spcPct val="0"/>
              </a:spcAft>
              <a:buNone/>
            </a:pPr>
            <a:r>
              <a:rPr lang="en-US" sz="1300" b="1" dirty="0"/>
              <a:t>Explanation</a:t>
            </a:r>
          </a:p>
          <a:p>
            <a:pPr eaLnBrk="0" fontAlgn="base" hangingPunct="0">
              <a:lnSpc>
                <a:spcPct val="110000"/>
              </a:lnSpc>
              <a:spcBef>
                <a:spcPct val="0"/>
              </a:spcBef>
              <a:spcAft>
                <a:spcPct val="0"/>
              </a:spcAft>
            </a:pPr>
            <a:r>
              <a:rPr lang="en-US" sz="1300" dirty="0"/>
              <a:t>Depression rates spiked in 2020 during the COVID-19, </a:t>
            </a:r>
            <a:r>
              <a:rPr lang="en-US" sz="1300" b="1" dirty="0"/>
              <a:t>reflecting the immense economic stress and job losses experienced at that time</a:t>
            </a:r>
            <a:r>
              <a:rPr lang="en-US" sz="1300" dirty="0"/>
              <a:t>.</a:t>
            </a:r>
          </a:p>
          <a:p>
            <a:pPr eaLnBrk="0" fontAlgn="base" hangingPunct="0">
              <a:lnSpc>
                <a:spcPct val="110000"/>
              </a:lnSpc>
              <a:spcBef>
                <a:spcPct val="0"/>
              </a:spcBef>
              <a:spcAft>
                <a:spcPct val="0"/>
              </a:spcAft>
              <a:buFont typeface="Arial" panose="020B0604020202020204" pitchFamily="34" charset="0"/>
              <a:buChar char="•"/>
            </a:pPr>
            <a:r>
              <a:rPr lang="en-US" sz="1300" dirty="0"/>
              <a:t>Before the pandemic, Depression Rates were declining, </a:t>
            </a:r>
            <a:r>
              <a:rPr lang="en-US" sz="1300" b="1" dirty="0"/>
              <a:t>but the sudden increase in 2020 highlights the dramatic effect of external crises on Mental Health</a:t>
            </a:r>
            <a:r>
              <a:rPr lang="en-US" sz="1300" dirty="0"/>
              <a:t>.</a:t>
            </a:r>
          </a:p>
          <a:p>
            <a:pPr eaLnBrk="0" fontAlgn="base" hangingPunct="0">
              <a:lnSpc>
                <a:spcPct val="110000"/>
              </a:lnSpc>
              <a:spcBef>
                <a:spcPct val="0"/>
              </a:spcBef>
              <a:spcAft>
                <a:spcPct val="0"/>
              </a:spcAft>
              <a:buFont typeface="Arial" panose="020B0604020202020204" pitchFamily="34" charset="0"/>
              <a:buChar char="•"/>
            </a:pPr>
            <a:r>
              <a:rPr lang="en-US" sz="1300" dirty="0"/>
              <a:t>In the same year, Depression Rates rose across all demographic groups, </a:t>
            </a:r>
            <a:r>
              <a:rPr lang="en-US" sz="1300" b="1" dirty="0"/>
              <a:t>with notable increases among different racial and ethnic categories</a:t>
            </a:r>
            <a:r>
              <a:rPr lang="en-US" sz="1300" dirty="0"/>
              <a:t>.</a:t>
            </a:r>
          </a:p>
          <a:p>
            <a:pPr eaLnBrk="0" fontAlgn="base" hangingPunct="0">
              <a:lnSpc>
                <a:spcPct val="110000"/>
              </a:lnSpc>
              <a:spcBef>
                <a:spcPct val="0"/>
              </a:spcBef>
              <a:spcAft>
                <a:spcPct val="0"/>
              </a:spcAft>
              <a:buFont typeface="Arial" panose="020B0604020202020204" pitchFamily="34" charset="0"/>
              <a:buChar char="•"/>
            </a:pPr>
            <a:r>
              <a:rPr lang="en-US" sz="1300" dirty="0"/>
              <a:t>This widespread rise indicates that the </a:t>
            </a:r>
            <a:r>
              <a:rPr lang="en-US" sz="1300" b="1" dirty="0"/>
              <a:t>pandemic's economic fallout affected everyone</a:t>
            </a:r>
            <a:r>
              <a:rPr lang="en-US" sz="1300" dirty="0"/>
              <a:t>, though some communities were more severely impacted than others enforcing </a:t>
            </a:r>
            <a:r>
              <a:rPr lang="en-US" sz="1300" b="1" dirty="0"/>
              <a:t>Mental Health</a:t>
            </a:r>
            <a:r>
              <a:rPr lang="en-US" sz="1300" dirty="0"/>
              <a:t>.</a:t>
            </a:r>
          </a:p>
          <a:p>
            <a:pPr eaLnBrk="0" fontAlgn="base" hangingPunct="0">
              <a:lnSpc>
                <a:spcPct val="110000"/>
              </a:lnSpc>
              <a:spcBef>
                <a:spcPct val="0"/>
              </a:spcBef>
              <a:spcAft>
                <a:spcPct val="0"/>
              </a:spcAft>
              <a:buFont typeface="Arial" panose="020B0604020202020204" pitchFamily="34" charset="0"/>
              <a:buChar char="•"/>
            </a:pPr>
            <a:r>
              <a:rPr lang="en-US" sz="1300" dirty="0"/>
              <a:t>The sharp rise in both </a:t>
            </a:r>
            <a:r>
              <a:rPr lang="en-US" sz="1300" b="1" dirty="0"/>
              <a:t>Unemployment and Depression Rates in 2020 shows a direct link between economic downturns and mental health issues.</a:t>
            </a:r>
          </a:p>
          <a:p>
            <a:pPr eaLnBrk="0" fontAlgn="base" hangingPunct="0">
              <a:lnSpc>
                <a:spcPct val="110000"/>
              </a:lnSpc>
              <a:spcBef>
                <a:spcPct val="0"/>
              </a:spcBef>
              <a:spcAft>
                <a:spcPct val="0"/>
              </a:spcAft>
              <a:buFont typeface="Arial" panose="020B0604020202020204" pitchFamily="34" charset="0"/>
              <a:buChar char="•"/>
            </a:pPr>
            <a:r>
              <a:rPr lang="en-US" sz="1300" dirty="0"/>
              <a:t>During stable economic periods,</a:t>
            </a:r>
            <a:r>
              <a:rPr lang="en-US" sz="1300" b="1" dirty="0"/>
              <a:t> depression rates saw smaller changes</a:t>
            </a:r>
            <a:r>
              <a:rPr lang="en-US" sz="1300" dirty="0"/>
              <a:t>, reinforcing the idea that </a:t>
            </a:r>
            <a:r>
              <a:rPr lang="en-US" sz="1300" b="1" dirty="0"/>
              <a:t>stable employment is crucial for mental well-being</a:t>
            </a:r>
            <a:r>
              <a:rPr lang="en-US" sz="1300" dirty="0"/>
              <a:t>. </a:t>
            </a:r>
          </a:p>
          <a:p>
            <a:pPr eaLnBrk="0" fontAlgn="base" hangingPunct="0">
              <a:lnSpc>
                <a:spcPct val="110000"/>
              </a:lnSpc>
              <a:spcBef>
                <a:spcPct val="0"/>
              </a:spcBef>
              <a:spcAft>
                <a:spcPct val="0"/>
              </a:spcAft>
              <a:buFont typeface="Arial" panose="020B0604020202020204" pitchFamily="34" charset="0"/>
              <a:buChar char="•"/>
            </a:pPr>
            <a:r>
              <a:rPr lang="en-US" sz="1300" dirty="0"/>
              <a:t>This recovery pattern suggests that job market improvements can </a:t>
            </a:r>
            <a:r>
              <a:rPr lang="en-US" sz="1300" b="1" dirty="0"/>
              <a:t>positively influence Mental Health, emphasizing the importance of economic stability for overall well-being.</a:t>
            </a:r>
          </a:p>
          <a:p>
            <a:pPr marL="0" indent="0" eaLnBrk="0" fontAlgn="base" hangingPunct="0">
              <a:lnSpc>
                <a:spcPct val="110000"/>
              </a:lnSpc>
              <a:spcBef>
                <a:spcPct val="0"/>
              </a:spcBef>
              <a:spcAft>
                <a:spcPct val="0"/>
              </a:spcAft>
              <a:buNone/>
            </a:pPr>
            <a:endParaRPr lang="en-US" sz="1300" b="1" dirty="0"/>
          </a:p>
          <a:p>
            <a:pPr marL="0" indent="0" eaLnBrk="0" fontAlgn="base" hangingPunct="0">
              <a:lnSpc>
                <a:spcPct val="110000"/>
              </a:lnSpc>
              <a:spcBef>
                <a:spcPct val="0"/>
              </a:spcBef>
              <a:spcAft>
                <a:spcPct val="0"/>
              </a:spcAft>
              <a:buNone/>
            </a:pPr>
            <a:r>
              <a:rPr lang="en-US" sz="1300" b="1" dirty="0">
                <a:solidFill>
                  <a:srgbClr val="00ABAB"/>
                </a:solidFill>
              </a:rPr>
              <a:t>Justification</a:t>
            </a:r>
          </a:p>
          <a:p>
            <a:pPr marL="0" indent="0" eaLnBrk="0" fontAlgn="base" hangingPunct="0">
              <a:lnSpc>
                <a:spcPct val="110000"/>
              </a:lnSpc>
              <a:spcBef>
                <a:spcPct val="0"/>
              </a:spcBef>
              <a:spcAft>
                <a:spcPct val="0"/>
              </a:spcAft>
              <a:buNone/>
            </a:pPr>
            <a:r>
              <a:rPr lang="en-US" sz="1300" b="1" dirty="0">
                <a:solidFill>
                  <a:srgbClr val="00ABAB"/>
                </a:solidFill>
              </a:rPr>
              <a:t>These visuals tell a compelling story of how the COVID-19 pandemic and the resulting economic downturn significantly affected Mental Health in the U.S. Depression rates soared alongside rising Unemployment, showing the close relationship between economic conditions and Mental Health. As the economy recovered, Mental Health outcomes improved, showcasing the critical role of economic stability in supporting Mental Health.</a:t>
            </a:r>
          </a:p>
          <a:p>
            <a:endParaRPr lang="en-US" dirty="0"/>
          </a:p>
        </p:txBody>
      </p:sp>
      <p:sp>
        <p:nvSpPr>
          <p:cNvPr id="7" name="TextBox 6">
            <a:extLst>
              <a:ext uri="{FF2B5EF4-FFF2-40B4-BE49-F238E27FC236}">
                <a16:creationId xmlns:a16="http://schemas.microsoft.com/office/drawing/2014/main" id="{968EA20D-61B9-F206-2AB8-56AA0B7B2CAA}"/>
              </a:ext>
            </a:extLst>
          </p:cNvPr>
          <p:cNvSpPr txBox="1"/>
          <p:nvPr/>
        </p:nvSpPr>
        <p:spPr>
          <a:xfrm>
            <a:off x="618835" y="117952"/>
            <a:ext cx="8585549" cy="535531"/>
          </a:xfrm>
          <a:prstGeom prst="rect">
            <a:avLst/>
          </a:prstGeom>
          <a:noFill/>
        </p:spPr>
        <p:txBody>
          <a:bodyPr wrap="square" rtlCol="0">
            <a:spAutoFit/>
          </a:bodyPr>
          <a:lstStyle>
            <a:defPPr>
              <a:defRPr lang="en-US"/>
            </a:defPPr>
            <a:lvl1pPr>
              <a:defRPr sz="2800" b="1">
                <a:solidFill>
                  <a:schemeClr val="tx1">
                    <a:lumMod val="65000"/>
                    <a:lumOff val="35000"/>
                  </a:schemeClr>
                </a:solidFill>
                <a:latin typeface="Arial" panose="020B0604020202020204" pitchFamily="34" charset="0"/>
                <a:cs typeface="Arial" panose="020B0604020202020204" pitchFamily="34" charset="0"/>
              </a:defRPr>
            </a:lvl1pPr>
          </a:lstStyle>
          <a:p>
            <a:pPr>
              <a:lnSpc>
                <a:spcPct val="90000"/>
              </a:lnSpc>
              <a:spcBef>
                <a:spcPct val="0"/>
              </a:spcBef>
            </a:pPr>
            <a:r>
              <a:rPr lang="en-US" sz="3200" dirty="0">
                <a:solidFill>
                  <a:schemeClr val="bg1"/>
                </a:solidFill>
                <a:latin typeface="Calibri "/>
                <a:cs typeface="Segoe UI" panose="020B0502040204020203" pitchFamily="34" charset="0"/>
              </a:rPr>
              <a:t>Research Question 1: Conclusion</a:t>
            </a:r>
          </a:p>
        </p:txBody>
      </p:sp>
    </p:spTree>
    <p:extLst>
      <p:ext uri="{BB962C8B-B14F-4D97-AF65-F5344CB8AC3E}">
        <p14:creationId xmlns:p14="http://schemas.microsoft.com/office/powerpoint/2010/main" val="1863995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1029</TotalTime>
  <Words>3914</Words>
  <Application>Microsoft Office PowerPoint</Application>
  <PresentationFormat>Widescreen</PresentationFormat>
  <Paragraphs>184</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vt:lpstr>
      <vt:lpstr>Calibri Light</vt:lpstr>
      <vt:lpstr>Jumble</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Analysis : Tab 1 : Depression and Unemployment Rate</vt:lpstr>
      <vt:lpstr>Analysis : Tab 1 : Depression and Unemployment Rate</vt:lpstr>
      <vt:lpstr>PowerPoint Presentation</vt:lpstr>
      <vt:lpstr>PowerPoint Presentation</vt:lpstr>
      <vt:lpstr>Analysis : Tab 2 : Parameterized Visual : Set to “Mean Family Income”</vt:lpstr>
      <vt:lpstr>Analysis : Tab 2 : Parameterized Visual : Set to “Median Family Income”</vt:lpstr>
      <vt:lpstr>PowerPoint Presentation</vt:lpstr>
      <vt:lpstr>Analysis : Tab 3 : Parameterized Visual : Set to “Unemployment Rate”</vt:lpstr>
      <vt:lpstr>Analysis : Tab 3 : Parameterized Visual : Set to “Employment Rate”</vt:lpstr>
      <vt:lpstr>PowerPoint Presentation</vt:lpstr>
      <vt:lpstr>PowerPoint Presentation</vt:lpstr>
      <vt:lpstr>PowerPoint Presentation</vt:lpstr>
      <vt:lpstr>Analysis : Tab 4 : Economic &amp; Health Coverage Analysis</vt:lpstr>
      <vt:lpstr>Analysis : Tab 4 : Economic &amp; Health Coverage Analysis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Akanksha Kushwaha</dc:creator>
  <cp:lastModifiedBy>Akanksha Kushwaha</cp:lastModifiedBy>
  <cp:revision>2</cp:revision>
  <dcterms:created xsi:type="dcterms:W3CDTF">2023-04-26T03:47:45Z</dcterms:created>
  <dcterms:modified xsi:type="dcterms:W3CDTF">2024-07-15T02:15:50Z</dcterms:modified>
</cp:coreProperties>
</file>